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7"/>
  </p:notesMasterIdLst>
  <p:handoutMasterIdLst>
    <p:handoutMasterId r:id="rId18"/>
  </p:handoutMasterIdLst>
  <p:sldIdLst>
    <p:sldId id="2147476961" r:id="rId2"/>
    <p:sldId id="2147476962" r:id="rId3"/>
    <p:sldId id="14952" r:id="rId4"/>
    <p:sldId id="2147476965" r:id="rId5"/>
    <p:sldId id="2147479520" r:id="rId6"/>
    <p:sldId id="2147476966" r:id="rId7"/>
    <p:sldId id="2145705724" r:id="rId8"/>
    <p:sldId id="2147476963" r:id="rId9"/>
    <p:sldId id="2147476964" r:id="rId10"/>
    <p:sldId id="2147479521" r:id="rId11"/>
    <p:sldId id="2145705746" r:id="rId12"/>
    <p:sldId id="2145705721" r:id="rId13"/>
    <p:sldId id="2145705723" r:id="rId14"/>
    <p:sldId id="2123260229" r:id="rId15"/>
    <p:sldId id="214747696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A6A6A6"/>
    <a:srgbClr val="7F7F7F"/>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36" autoAdjust="0"/>
    <p:restoredTop sz="94660"/>
  </p:normalViewPr>
  <p:slideViewPr>
    <p:cSldViewPr snapToGrid="0" showGuides="1">
      <p:cViewPr varScale="1">
        <p:scale>
          <a:sx n="145" d="100"/>
          <a:sy n="145" d="100"/>
        </p:scale>
        <p:origin x="474" y="34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22/05/2025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22/05/2025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73BD1-5EB5-4076-82E6-D2BE11BD6F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CEC33E-EF86-DAFE-96E7-A75CA9BB5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07DAFF-4A0A-AF20-1E91-F110A0FB8FCC}"/>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4B0CA354-A2B4-9935-B863-93EF55A61960}"/>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45530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8817B-2C84-0240-CBFF-6FBDB30E16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670C1B-945F-1E17-0244-4ADEF577A4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F37F04-4715-B148-FFB9-3A4189AFF42D}"/>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2602E900-68FF-3523-8D51-2970DF37A819}"/>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5850393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CB62A-DBFB-5410-53CE-F619707219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E3BA2-0AB1-4719-49C2-1579C2074F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4A9746-1E83-2340-F673-B0190474BBF9}"/>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718389DC-ECAC-04FD-57BB-E96D654EF431}"/>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9954804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11</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14.png"/><Relationship Id="rId7" Type="http://schemas.openxmlformats.org/officeDocument/2006/relationships/image" Target="../media/image2.png"/><Relationship Id="rId12" Type="http://schemas.openxmlformats.org/officeDocument/2006/relationships/image" Target="../media/image7.sv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6.png"/><Relationship Id="rId5" Type="http://schemas.openxmlformats.org/officeDocument/2006/relationships/image" Target="../media/image12.png"/><Relationship Id="rId10" Type="http://schemas.openxmlformats.org/officeDocument/2006/relationships/image" Target="../media/image5.svg"/><Relationship Id="rId4" Type="http://schemas.openxmlformats.org/officeDocument/2006/relationships/hyperlink" Target="https://github.com/ARM-software/SDS-Framework" TargetMode="External"/><Relationship Id="rId9"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23.png"/><Relationship Id="rId12" Type="http://schemas.openxmlformats.org/officeDocument/2006/relationships/image" Target="../media/image5.sv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2.svg"/><Relationship Id="rId11" Type="http://schemas.openxmlformats.org/officeDocument/2006/relationships/image" Target="../media/image4.png"/><Relationship Id="rId5" Type="http://schemas.openxmlformats.org/officeDocument/2006/relationships/image" Target="../media/image21.png"/><Relationship Id="rId10" Type="http://schemas.openxmlformats.org/officeDocument/2006/relationships/image" Target="../media/image3.svg"/><Relationship Id="rId4" Type="http://schemas.openxmlformats.org/officeDocument/2006/relationships/image" Target="../media/image20.png"/><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12" Type="http://schemas.openxmlformats.org/officeDocument/2006/relationships/image" Target="../media/image13.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1.emf"/><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emf"/><Relationship Id="rId2" Type="http://schemas.openxmlformats.org/officeDocument/2006/relationships/notesSlide" Target="../notesSlides/notesSlide3.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emf"/><Relationship Id="rId5" Type="http://schemas.openxmlformats.org/officeDocument/2006/relationships/image" Target="../media/image4.png"/><Relationship Id="rId10" Type="http://schemas.openxmlformats.org/officeDocument/2006/relationships/image" Target="../media/image13.png"/><Relationship Id="rId4" Type="http://schemas.openxmlformats.org/officeDocument/2006/relationships/image" Target="../media/image3.sv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5.svg"/><Relationship Id="rId13" Type="http://schemas.openxmlformats.org/officeDocument/2006/relationships/image" Target="../media/image1.emf"/><Relationship Id="rId3" Type="http://schemas.openxmlformats.org/officeDocument/2006/relationships/image" Target="../media/image14.png"/><Relationship Id="rId7" Type="http://schemas.openxmlformats.org/officeDocument/2006/relationships/image" Target="../media/image4.png"/><Relationship Id="rId12"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svg"/><Relationship Id="rId11" Type="http://schemas.openxmlformats.org/officeDocument/2006/relationships/image" Target="../media/image12.png"/><Relationship Id="rId5" Type="http://schemas.openxmlformats.org/officeDocument/2006/relationships/image" Target="../media/image2.png"/><Relationship Id="rId15" Type="http://schemas.openxmlformats.org/officeDocument/2006/relationships/image" Target="../media/image11.emf"/><Relationship Id="rId10" Type="http://schemas.openxmlformats.org/officeDocument/2006/relationships/image" Target="../media/image7.svg"/><Relationship Id="rId4" Type="http://schemas.openxmlformats.org/officeDocument/2006/relationships/hyperlink" Target="https://github.com/ARM-software/SDS-Framework" TargetMode="External"/><Relationship Id="rId9" Type="http://schemas.openxmlformats.org/officeDocument/2006/relationships/image" Target="../media/image6.png"/><Relationship Id="rId14" Type="http://schemas.openxmlformats.org/officeDocument/2006/relationships/image" Target="../media/image10.emf"/></Relationships>
</file>

<file path=ppt/slides/_rels/slide6.xml.rels><?xml version="1.0" encoding="UTF-8" standalone="yes"?>
<Relationships xmlns="http://schemas.openxmlformats.org/package/2006/relationships"><Relationship Id="rId8" Type="http://schemas.openxmlformats.org/officeDocument/2006/relationships/image" Target="../media/image16.svg"/><Relationship Id="rId13" Type="http://schemas.openxmlformats.org/officeDocument/2006/relationships/image" Target="../media/image13.png"/><Relationship Id="rId3" Type="http://schemas.openxmlformats.org/officeDocument/2006/relationships/image" Target="../media/image2.png"/><Relationship Id="rId7" Type="http://schemas.openxmlformats.org/officeDocument/2006/relationships/image" Target="../media/image15.png"/><Relationship Id="rId12"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1.xml"/><Relationship Id="rId6" Type="http://schemas.openxmlformats.org/officeDocument/2006/relationships/image" Target="../media/image5.svg"/><Relationship Id="rId11" Type="http://schemas.openxmlformats.org/officeDocument/2006/relationships/image" Target="../media/image11.emf"/><Relationship Id="rId5" Type="http://schemas.openxmlformats.org/officeDocument/2006/relationships/image" Target="../media/image4.png"/><Relationship Id="rId10" Type="http://schemas.openxmlformats.org/officeDocument/2006/relationships/image" Target="../media/image10.emf"/><Relationship Id="rId4" Type="http://schemas.openxmlformats.org/officeDocument/2006/relationships/image" Target="../media/image3.svg"/><Relationship Id="rId9" Type="http://schemas.openxmlformats.org/officeDocument/2006/relationships/image" Target="../media/image1.emf"/></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2.png"/><Relationship Id="rId7"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144F2-CF8D-2512-3394-F5BA8456CB66}"/>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37BFEDB3-B3D6-2C10-8FDA-BB0D92CB186C}"/>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99499" y="4183639"/>
            <a:ext cx="583661" cy="583661"/>
          </a:xfrm>
          <a:prstGeom prst="rect">
            <a:avLst/>
          </a:prstGeom>
        </p:spPr>
      </p:pic>
      <p:sp>
        <p:nvSpPr>
          <p:cNvPr id="41" name="Rectangle 40">
            <a:extLst>
              <a:ext uri="{FF2B5EF4-FFF2-40B4-BE49-F238E27FC236}">
                <a16:creationId xmlns:a16="http://schemas.microsoft.com/office/drawing/2014/main" id="{C8527290-3EF0-E61B-B20A-69AF735B4578}"/>
              </a:ext>
            </a:extLst>
          </p:cNvPr>
          <p:cNvSpPr/>
          <p:nvPr/>
        </p:nvSpPr>
        <p:spPr>
          <a:xfrm>
            <a:off x="5193588" y="204855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D1A1CFD5-D12C-F7F1-986D-C54D0AB93D77}"/>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13D8F53C-BBB9-85C8-DD5D-44A43D56565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18" name="Process 108">
            <a:extLst>
              <a:ext uri="{FF2B5EF4-FFF2-40B4-BE49-F238E27FC236}">
                <a16:creationId xmlns:a16="http://schemas.microsoft.com/office/drawing/2014/main" id="{1F661DBA-D929-7A33-1889-F9F876D960B5}"/>
              </a:ext>
            </a:extLst>
          </p:cNvPr>
          <p:cNvSpPr/>
          <p:nvPr/>
        </p:nvSpPr>
        <p:spPr>
          <a:xfrm>
            <a:off x="6040376"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207E24AA-E047-B462-7131-5C8856B0CC22}"/>
              </a:ext>
            </a:extLst>
          </p:cNvPr>
          <p:cNvCxnSpPr>
            <a:cxnSpLocks/>
          </p:cNvCxnSpPr>
          <p:nvPr/>
        </p:nvCxnSpPr>
        <p:spPr>
          <a:xfrm flipV="1">
            <a:off x="6550824"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4A21D529-1776-708D-9726-1A44511AD9CD}"/>
              </a:ext>
            </a:extLst>
          </p:cNvPr>
          <p:cNvCxnSpPr>
            <a:cxnSpLocks/>
            <a:stCxn id="18" idx="0"/>
          </p:cNvCxnSpPr>
          <p:nvPr/>
        </p:nvCxnSpPr>
        <p:spPr>
          <a:xfrm rot="5400000" flipH="1" flipV="1">
            <a:off x="6491676"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6C903232-ADC0-5A08-225F-89C2A9E62E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448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65AF3852-5AAA-A92A-81F9-643570854D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2988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03A8E324-75E5-41B6-A782-5D4DFE3121B9}"/>
              </a:ext>
            </a:extLst>
          </p:cNvPr>
          <p:cNvSpPr/>
          <p:nvPr/>
        </p:nvSpPr>
        <p:spPr>
          <a:xfrm>
            <a:off x="726977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98EC138A-8EB3-9461-A4DF-DAB5DF9B1F36}"/>
              </a:ext>
            </a:extLst>
          </p:cNvPr>
          <p:cNvCxnSpPr>
            <a:cxnSpLocks/>
            <a:endCxn id="18" idx="2"/>
          </p:cNvCxnSpPr>
          <p:nvPr/>
        </p:nvCxnSpPr>
        <p:spPr>
          <a:xfrm flipV="1">
            <a:off x="6575046"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26F3DD64-481E-19A5-8A12-4AA7AD55C322}"/>
              </a:ext>
            </a:extLst>
          </p:cNvPr>
          <p:cNvSpPr/>
          <p:nvPr/>
        </p:nvSpPr>
        <p:spPr>
          <a:xfrm>
            <a:off x="548139" y="2020669"/>
            <a:ext cx="4327727"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11" name="Content Placeholder 2">
            <a:extLst>
              <a:ext uri="{FF2B5EF4-FFF2-40B4-BE49-F238E27FC236}">
                <a16:creationId xmlns:a16="http://schemas.microsoft.com/office/drawing/2014/main" id="{E8BE8F26-4D42-8AF2-9DCD-F283D38678E0}"/>
              </a:ext>
            </a:extLst>
          </p:cNvPr>
          <p:cNvSpPr txBox="1">
            <a:spLocks/>
          </p:cNvSpPr>
          <p:nvPr/>
        </p:nvSpPr>
        <p:spPr>
          <a:xfrm>
            <a:off x="548139"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13" name="Straight Arrow Connector 12">
            <a:extLst>
              <a:ext uri="{FF2B5EF4-FFF2-40B4-BE49-F238E27FC236}">
                <a16:creationId xmlns:a16="http://schemas.microsoft.com/office/drawing/2014/main" id="{5E12FDCE-DCB1-C05A-479F-054B342DBC31}"/>
              </a:ext>
            </a:extLst>
          </p:cNvPr>
          <p:cNvCxnSpPr>
            <a:cxnSpLocks/>
          </p:cNvCxnSpPr>
          <p:nvPr/>
        </p:nvCxnSpPr>
        <p:spPr>
          <a:xfrm flipV="1">
            <a:off x="1571731"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88690EA-4651-5674-CE79-1777AA4E9E5E}"/>
              </a:ext>
            </a:extLst>
          </p:cNvPr>
          <p:cNvCxnSpPr>
            <a:cxnSpLocks/>
            <a:stCxn id="37" idx="3"/>
          </p:cNvCxnSpPr>
          <p:nvPr/>
        </p:nvCxnSpPr>
        <p:spPr>
          <a:xfrm flipV="1">
            <a:off x="3161456"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5" name="Process 104">
            <a:extLst>
              <a:ext uri="{FF2B5EF4-FFF2-40B4-BE49-F238E27FC236}">
                <a16:creationId xmlns:a16="http://schemas.microsoft.com/office/drawing/2014/main" id="{3F2D5B05-99F5-422C-155A-D55895C4EAC4}"/>
              </a:ext>
            </a:extLst>
          </p:cNvPr>
          <p:cNvSpPr/>
          <p:nvPr/>
        </p:nvSpPr>
        <p:spPr>
          <a:xfrm>
            <a:off x="707321"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7" name="Process 106">
            <a:extLst>
              <a:ext uri="{FF2B5EF4-FFF2-40B4-BE49-F238E27FC236}">
                <a16:creationId xmlns:a16="http://schemas.microsoft.com/office/drawing/2014/main" id="{FF93A55A-EF3D-3743-1F2F-10BFA9962F8A}"/>
              </a:ext>
            </a:extLst>
          </p:cNvPr>
          <p:cNvSpPr/>
          <p:nvPr/>
        </p:nvSpPr>
        <p:spPr>
          <a:xfrm>
            <a:off x="2258136"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54" name="TextBox 53">
            <a:extLst>
              <a:ext uri="{FF2B5EF4-FFF2-40B4-BE49-F238E27FC236}">
                <a16:creationId xmlns:a16="http://schemas.microsoft.com/office/drawing/2014/main" id="{B08AD49D-BC5D-A4A3-EF3F-FD0D54BA4865}"/>
              </a:ext>
            </a:extLst>
          </p:cNvPr>
          <p:cNvSpPr txBox="1"/>
          <p:nvPr/>
        </p:nvSpPr>
        <p:spPr>
          <a:xfrm>
            <a:off x="3253760"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84" name="Straight Arrow Connector 83">
            <a:extLst>
              <a:ext uri="{FF2B5EF4-FFF2-40B4-BE49-F238E27FC236}">
                <a16:creationId xmlns:a16="http://schemas.microsoft.com/office/drawing/2014/main" id="{38D71C36-3974-EF12-2B49-2BF5EFC0FD4E}"/>
              </a:ext>
            </a:extLst>
          </p:cNvPr>
          <p:cNvCxnSpPr>
            <a:cxnSpLocks/>
          </p:cNvCxnSpPr>
          <p:nvPr/>
        </p:nvCxnSpPr>
        <p:spPr>
          <a:xfrm>
            <a:off x="3479178"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D1090A28-DB10-FE27-AEF9-17CE1B7190C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346409" y="5318948"/>
            <a:ext cx="306905" cy="391304"/>
          </a:xfrm>
          <a:prstGeom prst="rect">
            <a:avLst/>
          </a:prstGeom>
        </p:spPr>
      </p:pic>
      <p:sp>
        <p:nvSpPr>
          <p:cNvPr id="86" name="TextBox 85">
            <a:extLst>
              <a:ext uri="{FF2B5EF4-FFF2-40B4-BE49-F238E27FC236}">
                <a16:creationId xmlns:a16="http://schemas.microsoft.com/office/drawing/2014/main" id="{4766513E-9BA2-1CA6-BB0E-9A1C3DB84B26}"/>
              </a:ext>
            </a:extLst>
          </p:cNvPr>
          <p:cNvSpPr txBox="1"/>
          <p:nvPr/>
        </p:nvSpPr>
        <p:spPr>
          <a:xfrm>
            <a:off x="3135370"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87" name="Straight Arrow Connector 86">
            <a:extLst>
              <a:ext uri="{FF2B5EF4-FFF2-40B4-BE49-F238E27FC236}">
                <a16:creationId xmlns:a16="http://schemas.microsoft.com/office/drawing/2014/main" id="{B810580E-F006-9CC9-E9AB-999F8AD7BE5B}"/>
              </a:ext>
            </a:extLst>
          </p:cNvPr>
          <p:cNvCxnSpPr>
            <a:cxnSpLocks/>
            <a:endCxn id="85" idx="0"/>
          </p:cNvCxnSpPr>
          <p:nvPr/>
        </p:nvCxnSpPr>
        <p:spPr>
          <a:xfrm>
            <a:off x="3499862"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D33578FE-F6A9-C661-4D58-6728AEF4D12E}"/>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743892" y="5311452"/>
            <a:ext cx="306905" cy="391304"/>
          </a:xfrm>
          <a:prstGeom prst="rect">
            <a:avLst/>
          </a:prstGeom>
        </p:spPr>
      </p:pic>
      <p:sp>
        <p:nvSpPr>
          <p:cNvPr id="90" name="TextBox 89">
            <a:extLst>
              <a:ext uri="{FF2B5EF4-FFF2-40B4-BE49-F238E27FC236}">
                <a16:creationId xmlns:a16="http://schemas.microsoft.com/office/drawing/2014/main" id="{7911F9B4-E486-5702-62E1-DD75884E61E7}"/>
              </a:ext>
            </a:extLst>
          </p:cNvPr>
          <p:cNvSpPr txBox="1"/>
          <p:nvPr/>
        </p:nvSpPr>
        <p:spPr>
          <a:xfrm>
            <a:off x="1279971"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1661AFFA-91DB-81E8-1594-57188B7F8E28}"/>
              </a:ext>
            </a:extLst>
          </p:cNvPr>
          <p:cNvSpPr/>
          <p:nvPr/>
        </p:nvSpPr>
        <p:spPr>
          <a:xfrm>
            <a:off x="1373558"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9C3F7AC2-A6FF-CF0E-9FE7-EDE9DF86DF5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71176"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6EDC944-7479-BE3D-44B6-2402C39D93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521755"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D225A149-B37E-E143-7D2F-1894A1123467}"/>
              </a:ext>
            </a:extLst>
          </p:cNvPr>
          <p:cNvSpPr/>
          <p:nvPr/>
        </p:nvSpPr>
        <p:spPr>
          <a:xfrm>
            <a:off x="707322"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1" name="Straight Arrow Connector 100">
            <a:extLst>
              <a:ext uri="{FF2B5EF4-FFF2-40B4-BE49-F238E27FC236}">
                <a16:creationId xmlns:a16="http://schemas.microsoft.com/office/drawing/2014/main" id="{20753DE5-FA83-7C13-4855-9778247EECAF}"/>
              </a:ext>
            </a:extLst>
          </p:cNvPr>
          <p:cNvCxnSpPr>
            <a:cxnSpLocks/>
            <a:stCxn id="104" idx="2"/>
          </p:cNvCxnSpPr>
          <p:nvPr/>
        </p:nvCxnSpPr>
        <p:spPr>
          <a:xfrm>
            <a:off x="3479178"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9A40FB03-FB05-94AF-ED54-FD26A12003B3}"/>
              </a:ext>
            </a:extLst>
          </p:cNvPr>
          <p:cNvSpPr txBox="1">
            <a:spLocks/>
          </p:cNvSpPr>
          <p:nvPr/>
        </p:nvSpPr>
        <p:spPr>
          <a:xfrm>
            <a:off x="595345"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0159F00E-0273-4B94-DAD2-4D0F9786BF5C}"/>
              </a:ext>
            </a:extLst>
          </p:cNvPr>
          <p:cNvSpPr/>
          <p:nvPr/>
        </p:nvSpPr>
        <p:spPr>
          <a:xfrm>
            <a:off x="2944508"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5DEC47CE-8A01-7046-CCA8-58B01F1A9114}"/>
              </a:ext>
            </a:extLst>
          </p:cNvPr>
          <p:cNvSpPr/>
          <p:nvPr/>
        </p:nvSpPr>
        <p:spPr>
          <a:xfrm>
            <a:off x="2608972"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A7DC6A8B-11D0-7D9C-1373-7AC5E0525372}"/>
              </a:ext>
            </a:extLst>
          </p:cNvPr>
          <p:cNvCxnSpPr>
            <a:cxnSpLocks/>
          </p:cNvCxnSpPr>
          <p:nvPr/>
        </p:nvCxnSpPr>
        <p:spPr>
          <a:xfrm>
            <a:off x="1919739"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7B78252F-43F9-C956-E2B6-4EDC5C062FB5}"/>
              </a:ext>
            </a:extLst>
          </p:cNvPr>
          <p:cNvCxnSpPr>
            <a:cxnSpLocks/>
          </p:cNvCxnSpPr>
          <p:nvPr/>
        </p:nvCxnSpPr>
        <p:spPr>
          <a:xfrm>
            <a:off x="1911326"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ECE83CBA-BE70-A2F1-36A1-1D162A514961}"/>
              </a:ext>
            </a:extLst>
          </p:cNvPr>
          <p:cNvCxnSpPr>
            <a:cxnSpLocks/>
          </p:cNvCxnSpPr>
          <p:nvPr/>
        </p:nvCxnSpPr>
        <p:spPr>
          <a:xfrm>
            <a:off x="1926368"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F9DAC316-C282-BE0C-289C-78B9EBD977A5}"/>
              </a:ext>
            </a:extLst>
          </p:cNvPr>
          <p:cNvSpPr/>
          <p:nvPr/>
        </p:nvSpPr>
        <p:spPr>
          <a:xfrm>
            <a:off x="548139"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6E80B3F3-05D3-9637-DA97-9DC8517032E9}"/>
              </a:ext>
            </a:extLst>
          </p:cNvPr>
          <p:cNvSpPr/>
          <p:nvPr/>
        </p:nvSpPr>
        <p:spPr>
          <a:xfrm>
            <a:off x="4272850"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D1357933-623B-E9E1-1157-7D9F0180E021}"/>
              </a:ext>
            </a:extLst>
          </p:cNvPr>
          <p:cNvSpPr txBox="1"/>
          <p:nvPr/>
        </p:nvSpPr>
        <p:spPr>
          <a:xfrm>
            <a:off x="1404490" y="1461323"/>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A8820AA6-2F4A-43B0-7319-B63B60D8B295}"/>
              </a:ext>
            </a:extLst>
          </p:cNvPr>
          <p:cNvSpPr txBox="1"/>
          <p:nvPr/>
        </p:nvSpPr>
        <p:spPr>
          <a:xfrm>
            <a:off x="7101185" y="1461323"/>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7AA3461B-7757-8F75-8586-51A2DB5B9F93}"/>
              </a:ext>
            </a:extLst>
          </p:cNvPr>
          <p:cNvSpPr/>
          <p:nvPr/>
        </p:nvSpPr>
        <p:spPr>
          <a:xfrm>
            <a:off x="8588393" y="432274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Content Placeholder 2">
            <a:extLst>
              <a:ext uri="{FF2B5EF4-FFF2-40B4-BE49-F238E27FC236}">
                <a16:creationId xmlns:a16="http://schemas.microsoft.com/office/drawing/2014/main" id="{1D010D44-A9D6-B6F2-5912-AA94D0DB8365}"/>
              </a:ext>
            </a:extLst>
          </p:cNvPr>
          <p:cNvSpPr txBox="1">
            <a:spLocks/>
          </p:cNvSpPr>
          <p:nvPr/>
        </p:nvSpPr>
        <p:spPr>
          <a:xfrm>
            <a:off x="5193588" y="2075177"/>
            <a:ext cx="4327727"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ALGORITHM UNDER DEVELOPMENT  </a:t>
            </a:r>
          </a:p>
        </p:txBody>
      </p:sp>
      <p:cxnSp>
        <p:nvCxnSpPr>
          <p:cNvPr id="45" name="Straight Arrow Connector 44">
            <a:extLst>
              <a:ext uri="{FF2B5EF4-FFF2-40B4-BE49-F238E27FC236}">
                <a16:creationId xmlns:a16="http://schemas.microsoft.com/office/drawing/2014/main" id="{395B8862-3D44-5B8C-90ED-7DCABF1364C4}"/>
              </a:ext>
            </a:extLst>
          </p:cNvPr>
          <p:cNvCxnSpPr>
            <a:cxnSpLocks/>
            <a:stCxn id="47" idx="3"/>
          </p:cNvCxnSpPr>
          <p:nvPr/>
        </p:nvCxnSpPr>
        <p:spPr>
          <a:xfrm flipV="1">
            <a:off x="7806905"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7" name="Process 106">
            <a:extLst>
              <a:ext uri="{FF2B5EF4-FFF2-40B4-BE49-F238E27FC236}">
                <a16:creationId xmlns:a16="http://schemas.microsoft.com/office/drawing/2014/main" id="{0C3BF947-A407-D937-A7F6-FEFCE6D6164F}"/>
              </a:ext>
            </a:extLst>
          </p:cNvPr>
          <p:cNvSpPr/>
          <p:nvPr/>
        </p:nvSpPr>
        <p:spPr>
          <a:xfrm>
            <a:off x="6903585"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Algorithm</a:t>
            </a:r>
          </a:p>
        </p:txBody>
      </p:sp>
      <p:sp>
        <p:nvSpPr>
          <p:cNvPr id="48" name="TextBox 47">
            <a:extLst>
              <a:ext uri="{FF2B5EF4-FFF2-40B4-BE49-F238E27FC236}">
                <a16:creationId xmlns:a16="http://schemas.microsoft.com/office/drawing/2014/main" id="{561B7875-E95C-1B64-DA1B-3A09132FA1D7}"/>
              </a:ext>
            </a:extLst>
          </p:cNvPr>
          <p:cNvSpPr txBox="1"/>
          <p:nvPr/>
        </p:nvSpPr>
        <p:spPr>
          <a:xfrm>
            <a:off x="7899209"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49" name="Straight Arrow Connector 48">
            <a:extLst>
              <a:ext uri="{FF2B5EF4-FFF2-40B4-BE49-F238E27FC236}">
                <a16:creationId xmlns:a16="http://schemas.microsoft.com/office/drawing/2014/main" id="{0A1BDBEE-B96F-66E9-EF2B-1F486EE1264C}"/>
              </a:ext>
            </a:extLst>
          </p:cNvPr>
          <p:cNvCxnSpPr>
            <a:cxnSpLocks/>
          </p:cNvCxnSpPr>
          <p:nvPr/>
        </p:nvCxnSpPr>
        <p:spPr>
          <a:xfrm>
            <a:off x="8124627"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0" name="Graphic 49">
            <a:extLst>
              <a:ext uri="{FF2B5EF4-FFF2-40B4-BE49-F238E27FC236}">
                <a16:creationId xmlns:a16="http://schemas.microsoft.com/office/drawing/2014/main" id="{5DA65F25-FB9C-754E-AD03-629223E3E5C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91858" y="5318948"/>
            <a:ext cx="306905" cy="391304"/>
          </a:xfrm>
          <a:prstGeom prst="rect">
            <a:avLst/>
          </a:prstGeom>
        </p:spPr>
      </p:pic>
      <p:sp>
        <p:nvSpPr>
          <p:cNvPr id="51" name="TextBox 50">
            <a:extLst>
              <a:ext uri="{FF2B5EF4-FFF2-40B4-BE49-F238E27FC236}">
                <a16:creationId xmlns:a16="http://schemas.microsoft.com/office/drawing/2014/main" id="{6B169750-C1C8-0655-5EF1-FC0136E979E4}"/>
              </a:ext>
            </a:extLst>
          </p:cNvPr>
          <p:cNvSpPr txBox="1"/>
          <p:nvPr/>
        </p:nvSpPr>
        <p:spPr>
          <a:xfrm>
            <a:off x="7780819"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Algorithm</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Output Data</a:t>
            </a:r>
          </a:p>
        </p:txBody>
      </p:sp>
      <p:cxnSp>
        <p:nvCxnSpPr>
          <p:cNvPr id="52" name="Straight Arrow Connector 51">
            <a:extLst>
              <a:ext uri="{FF2B5EF4-FFF2-40B4-BE49-F238E27FC236}">
                <a16:creationId xmlns:a16="http://schemas.microsoft.com/office/drawing/2014/main" id="{AC2B926D-57F1-ABE3-CAD2-17AF53E61814}"/>
              </a:ext>
            </a:extLst>
          </p:cNvPr>
          <p:cNvCxnSpPr>
            <a:cxnSpLocks/>
            <a:endCxn id="50" idx="0"/>
          </p:cNvCxnSpPr>
          <p:nvPr/>
        </p:nvCxnSpPr>
        <p:spPr>
          <a:xfrm>
            <a:off x="8145311"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55" name="Graphic 54">
            <a:extLst>
              <a:ext uri="{FF2B5EF4-FFF2-40B4-BE49-F238E27FC236}">
                <a16:creationId xmlns:a16="http://schemas.microsoft.com/office/drawing/2014/main" id="{0E41A6B2-5C30-5097-D889-2636D43C2ADD}"/>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89341" y="5311452"/>
            <a:ext cx="306905" cy="391304"/>
          </a:xfrm>
          <a:prstGeom prst="rect">
            <a:avLst/>
          </a:prstGeom>
        </p:spPr>
      </p:pic>
      <p:sp>
        <p:nvSpPr>
          <p:cNvPr id="56" name="TextBox 55">
            <a:extLst>
              <a:ext uri="{FF2B5EF4-FFF2-40B4-BE49-F238E27FC236}">
                <a16:creationId xmlns:a16="http://schemas.microsoft.com/office/drawing/2014/main" id="{904EB29D-33AF-3555-4527-E2C8EC198BCB}"/>
              </a:ext>
            </a:extLst>
          </p:cNvPr>
          <p:cNvSpPr txBox="1"/>
          <p:nvPr/>
        </p:nvSpPr>
        <p:spPr>
          <a:xfrm>
            <a:off x="5925420"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61" name="Process 108">
            <a:extLst>
              <a:ext uri="{FF2B5EF4-FFF2-40B4-BE49-F238E27FC236}">
                <a16:creationId xmlns:a16="http://schemas.microsoft.com/office/drawing/2014/main" id="{9D8577CC-A5D5-4CFC-E93B-3801C19C6301}"/>
              </a:ext>
            </a:extLst>
          </p:cNvPr>
          <p:cNvSpPr/>
          <p:nvPr/>
        </p:nvSpPr>
        <p:spPr>
          <a:xfrm>
            <a:off x="5352771" y="3692943"/>
            <a:ext cx="4052656"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62" name="Straight Arrow Connector 61">
            <a:extLst>
              <a:ext uri="{FF2B5EF4-FFF2-40B4-BE49-F238E27FC236}">
                <a16:creationId xmlns:a16="http://schemas.microsoft.com/office/drawing/2014/main" id="{3836A6E2-B805-EF64-A429-2569C8878214}"/>
              </a:ext>
            </a:extLst>
          </p:cNvPr>
          <p:cNvCxnSpPr>
            <a:cxnSpLocks/>
            <a:stCxn id="68" idx="2"/>
          </p:cNvCxnSpPr>
          <p:nvPr/>
        </p:nvCxnSpPr>
        <p:spPr>
          <a:xfrm>
            <a:off x="8124627"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4" name="Content Placeholder 2">
            <a:extLst>
              <a:ext uri="{FF2B5EF4-FFF2-40B4-BE49-F238E27FC236}">
                <a16:creationId xmlns:a16="http://schemas.microsoft.com/office/drawing/2014/main" id="{EF852423-7865-FF64-D352-89E990C8626E}"/>
              </a:ext>
            </a:extLst>
          </p:cNvPr>
          <p:cNvSpPr txBox="1">
            <a:spLocks/>
          </p:cNvSpPr>
          <p:nvPr/>
        </p:nvSpPr>
        <p:spPr>
          <a:xfrm>
            <a:off x="5240794"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68" name="Process 108">
            <a:extLst>
              <a:ext uri="{FF2B5EF4-FFF2-40B4-BE49-F238E27FC236}">
                <a16:creationId xmlns:a16="http://schemas.microsoft.com/office/drawing/2014/main" id="{0A95AB2E-136A-3673-CFC7-C52C8F99E73B}"/>
              </a:ext>
            </a:extLst>
          </p:cNvPr>
          <p:cNvSpPr/>
          <p:nvPr/>
        </p:nvSpPr>
        <p:spPr>
          <a:xfrm>
            <a:off x="7589957"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29" name="Process 108">
            <a:extLst>
              <a:ext uri="{FF2B5EF4-FFF2-40B4-BE49-F238E27FC236}">
                <a16:creationId xmlns:a16="http://schemas.microsoft.com/office/drawing/2014/main" id="{AD737D51-C9A0-ED5A-9117-D6D63FF217B9}"/>
              </a:ext>
            </a:extLst>
          </p:cNvPr>
          <p:cNvSpPr/>
          <p:nvPr/>
        </p:nvSpPr>
        <p:spPr>
          <a:xfrm>
            <a:off x="518996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Tree>
    <p:extLst>
      <p:ext uri="{BB962C8B-B14F-4D97-AF65-F5344CB8AC3E}">
        <p14:creationId xmlns:p14="http://schemas.microsoft.com/office/powerpoint/2010/main" val="10540176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gyroscope.</a:t>
            </a:r>
            <a:r>
              <a:rPr lang="en-US" sz="1200" dirty="0">
                <a:solidFill>
                  <a:schemeClr val="bg2">
                    <a:lumMod val="25000"/>
                  </a:schemeClr>
                </a:solidFill>
                <a:latin typeface="Calibri"/>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dirty="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microphone.*.</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lowchart: Multidocument 6">
            <a:extLst>
              <a:ext uri="{FF2B5EF4-FFF2-40B4-BE49-F238E27FC236}">
                <a16:creationId xmlns:a16="http://schemas.microsoft.com/office/drawing/2014/main" id="{9D178475-1D09-C4AB-6B64-E395C632C67F}"/>
              </a:ext>
            </a:extLst>
          </p:cNvPr>
          <p:cNvSpPr/>
          <p:nvPr/>
        </p:nvSpPr>
        <p:spPr>
          <a:xfrm>
            <a:off x="2882420" y="34969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a:solidFill>
                  <a:schemeClr val="bg2">
                    <a:lumMod val="25000"/>
                  </a:schemeClr>
                </a:solidFill>
                <a:latin typeface="Calibri"/>
              </a:rPr>
              <a:t>ensorX.0.sds’</a:t>
            </a:r>
            <a:br>
              <a:rPr lang="en-US" sz="1000" dirty="0">
                <a:solidFill>
                  <a:schemeClr val="bg2">
                    <a:lumMod val="25000"/>
                  </a:schemeClr>
                </a:solidFill>
                <a:latin typeface="Calibri"/>
              </a:rPr>
            </a:br>
            <a:r>
              <a:rPr lang="en-US" sz="1000" dirty="0">
                <a:solidFill>
                  <a:schemeClr val="bg2">
                    <a:lumMod val="25000"/>
                  </a:schemeClr>
                </a:solidFill>
                <a:latin typeface="Calibri"/>
              </a:rPr>
              <a:t>‘sensorX.1.sds’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8" name="Flowchart: Document 7">
            <a:extLst>
              <a:ext uri="{FF2B5EF4-FFF2-40B4-BE49-F238E27FC236}">
                <a16:creationId xmlns:a16="http://schemas.microsoft.com/office/drawing/2014/main" id="{2A04F68D-B2C0-BBA3-DC16-05C7B017D06D}"/>
              </a:ext>
            </a:extLst>
          </p:cNvPr>
          <p:cNvSpPr/>
          <p:nvPr/>
        </p:nvSpPr>
        <p:spPr>
          <a:xfrm>
            <a:off x="4724189" y="3496947"/>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Tree>
    <p:extLst>
      <p:ext uri="{BB962C8B-B14F-4D97-AF65-F5344CB8AC3E}">
        <p14:creationId xmlns:p14="http://schemas.microsoft.com/office/powerpoint/2010/main" val="11683486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1A98AAAD-88E6-0C10-AEB3-48717A7579D4}"/>
              </a:ext>
            </a:extLst>
          </p:cNvPr>
          <p:cNvSpPr/>
          <p:nvPr/>
        </p:nvSpPr>
        <p:spPr>
          <a:xfrm>
            <a:off x="4617396" y="1630412"/>
            <a:ext cx="3936459"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9295413" y="1630412"/>
            <a:ext cx="1794126" cy="166599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endParaRPr lang="en-GB" sz="1200" kern="0" dirty="0">
              <a:solidFill>
                <a:srgbClr val="000000"/>
              </a:solidFill>
              <a:latin typeface="Aeonik" panose="020B0503030300000000"/>
              <a:ea typeface="ＭＳ Ｐゴシック"/>
            </a:endParaRPr>
          </a:p>
        </p:txBody>
      </p:sp>
      <p:sp>
        <p:nvSpPr>
          <p:cNvPr id="25" name="Down Arrow 26">
            <a:extLst>
              <a:ext uri="{FF2B5EF4-FFF2-40B4-BE49-F238E27FC236}">
                <a16:creationId xmlns:a16="http://schemas.microsoft.com/office/drawing/2014/main" id="{BDAF474E-A91E-0992-8FA2-D3BBE9D16013}"/>
              </a:ext>
            </a:extLst>
          </p:cNvPr>
          <p:cNvSpPr/>
          <p:nvPr/>
        </p:nvSpPr>
        <p:spPr>
          <a:xfrm>
            <a:off x="7533901" y="2674345"/>
            <a:ext cx="281741" cy="1297972"/>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10051624" y="3189689"/>
            <a:ext cx="281741" cy="769558"/>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356306" y="3203345"/>
            <a:ext cx="281741" cy="75590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48" y="3416090"/>
            <a:ext cx="158191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err="1">
                <a:solidFill>
                  <a:srgbClr val="FFFFFF"/>
                </a:solidFill>
                <a:latin typeface="Aeonik" panose="020B0503030300000000" pitchFamily="34" charset="0"/>
                <a:cs typeface="Calibri" panose="020F0502020204030204" pitchFamily="34" charset="0"/>
              </a:rPr>
              <a:t>Semihosting</a:t>
            </a:r>
            <a:r>
              <a:rPr lang="en-US" sz="1200" dirty="0">
                <a:solidFill>
                  <a:srgbClr val="FFFFFF"/>
                </a:solidFill>
                <a:latin typeface="Aeonik" panose="020B0503030300000000" pitchFamily="34" charset="0"/>
                <a:cs typeface="Calibri" panose="020F0502020204030204" pitchFamily="34" charset="0"/>
              </a:rPr>
              <a:t> Interface</a:t>
            </a:r>
          </a:p>
        </p:txBody>
      </p:sp>
      <p:sp>
        <p:nvSpPr>
          <p:cNvPr id="14" name="Rectangle 13">
            <a:extLst>
              <a:ext uri="{FF2B5EF4-FFF2-40B4-BE49-F238E27FC236}">
                <a16:creationId xmlns:a16="http://schemas.microsoft.com/office/drawing/2014/main" id="{1761512D-CB7A-2C42-2327-AEC81369D41F}"/>
              </a:ext>
            </a:extLst>
          </p:cNvPr>
          <p:cNvSpPr/>
          <p:nvPr/>
        </p:nvSpPr>
        <p:spPr>
          <a:xfrm>
            <a:off x="4708576" y="2896732"/>
            <a:ext cx="158404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Input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4708576" y="3432688"/>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Sensor Input</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499283"/>
            <a:ext cx="1584042" cy="304761"/>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Recorder</a:t>
            </a:r>
          </a:p>
        </p:txBody>
      </p:sp>
      <p:sp>
        <p:nvSpPr>
          <p:cNvPr id="24" name="Rectangle 23">
            <a:extLst>
              <a:ext uri="{FF2B5EF4-FFF2-40B4-BE49-F238E27FC236}">
                <a16:creationId xmlns:a16="http://schemas.microsoft.com/office/drawing/2014/main" id="{6A2C54A5-7D46-A555-7CC2-D7EEFD4A943A}"/>
              </a:ext>
            </a:extLst>
          </p:cNvPr>
          <p:cNvSpPr/>
          <p:nvPr/>
        </p:nvSpPr>
        <p:spPr>
          <a:xfrm>
            <a:off x="6894314" y="3417024"/>
            <a:ext cx="1581912"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SDSIO Server</a:t>
            </a:r>
          </a:p>
        </p:txBody>
      </p:sp>
      <p:sp>
        <p:nvSpPr>
          <p:cNvPr id="26" name="Rectangle 25">
            <a:extLst>
              <a:ext uri="{FF2B5EF4-FFF2-40B4-BE49-F238E27FC236}">
                <a16:creationId xmlns:a16="http://schemas.microsoft.com/office/drawing/2014/main" id="{4DCFE2CE-10B5-CA3E-A0C4-FC7BD9BBD70A}"/>
              </a:ext>
            </a:extLst>
          </p:cNvPr>
          <p:cNvSpPr/>
          <p:nvPr/>
        </p:nvSpPr>
        <p:spPr>
          <a:xfrm>
            <a:off x="4708576" y="1720450"/>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349332" y="2304511"/>
            <a:ext cx="281741" cy="584861"/>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70404" y="1987642"/>
            <a:ext cx="304762" cy="1330091"/>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692512"/>
            <a:ext cx="1584042" cy="584860"/>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10042490" y="2283855"/>
            <a:ext cx="281741" cy="605520"/>
          </a:xfrm>
          <a:prstGeom prst="downArrow">
            <a:avLst>
              <a:gd name="adj1" fmla="val 50000"/>
              <a:gd name="adj2" fmla="val 2122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115789" y="4707338"/>
            <a:ext cx="4663682"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Record physical sensor (real-world) data using MCU hardware</a:t>
            </a:r>
            <a:endParaRPr lang="en-US" sz="11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975217" y="4707338"/>
            <a:ext cx="2669346" cy="1523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100" i="1" dirty="0">
                <a:solidFill>
                  <a:schemeClr val="tx2"/>
                </a:solidFill>
                <a:latin typeface="Aeonik" panose="020B0503030300000000"/>
              </a:rPr>
              <a:t>Playback real-world data in CI</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dirty="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dirty="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dirty="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dirty="0">
                <a:solidFill>
                  <a:schemeClr val="tx2"/>
                </a:solidFill>
                <a:latin typeface="+mn-lt"/>
                <a:ea typeface="+mn-ea"/>
                <a:cs typeface="+mn-cs"/>
              </a:rPr>
              <a:t>When capturing Algorith</a:t>
            </a:r>
            <a:r>
              <a:rPr lang="en-US" sz="1600" dirty="0">
                <a:solidFill>
                  <a:schemeClr val="tx2"/>
                </a:solidFill>
                <a:latin typeface="+mn-lt"/>
                <a:ea typeface="+mn-ea"/>
              </a:rPr>
              <a:t>m outputs, validation for regression</a:t>
            </a:r>
            <a:br>
              <a:rPr lang="en-US" sz="1600" dirty="0">
                <a:solidFill>
                  <a:schemeClr val="tx2"/>
                </a:solidFill>
                <a:latin typeface="+mn-lt"/>
                <a:ea typeface="+mn-ea"/>
              </a:rPr>
            </a:br>
            <a:endParaRPr lang="en-US" sz="1600" dirty="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dirty="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dirty="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dirty="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dirty="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dirty="0">
                <a:solidFill>
                  <a:schemeClr val="tx2"/>
                </a:solidFill>
                <a:latin typeface="+mn-lt"/>
                <a:ea typeface="+mn-ea"/>
                <a:cs typeface="Calibri"/>
                <a:hlinkClick r:id="rId3"/>
              </a:rPr>
              <a:t>https://github.com/RobertRostohar/SDS-Framework</a:t>
            </a:r>
            <a:endParaRPr lang="en-US" sz="1600" kern="1200" dirty="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11688" y="4003538"/>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8709" y="4495203"/>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16179" y="4037296"/>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33676"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57318" y="4048901"/>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6912" y="4495203"/>
            <a:ext cx="1266267"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4539366" y="1420132"/>
            <a:ext cx="405278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9295413" y="1415711"/>
            <a:ext cx="179412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828181" y="3488523"/>
            <a:ext cx="290294" cy="1430460"/>
          </a:xfrm>
          <a:prstGeom prst="downArrow">
            <a:avLst>
              <a:gd name="adj1" fmla="val 50000"/>
              <a:gd name="adj2" fmla="val 3338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lt1"/>
              </a:solidFill>
            </a:endParaRPr>
          </a:p>
        </p:txBody>
      </p:sp>
      <p:pic>
        <p:nvPicPr>
          <p:cNvPr id="16" name="Picture 8">
            <a:extLst>
              <a:ext uri="{FF2B5EF4-FFF2-40B4-BE49-F238E27FC236}">
                <a16:creationId xmlns:a16="http://schemas.microsoft.com/office/drawing/2014/main" id="{CBA7BC1A-B6B5-154C-EC88-A218068B374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104610" y="2834057"/>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0">
            <a:extLst>
              <a:ext uri="{FF2B5EF4-FFF2-40B4-BE49-F238E27FC236}">
                <a16:creationId xmlns:a16="http://schemas.microsoft.com/office/drawing/2014/main" id="{016F7E4B-2378-E147-179C-6CC719F15B8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826639" y="2881827"/>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30" name="Rectangle 29">
            <a:extLst>
              <a:ext uri="{FF2B5EF4-FFF2-40B4-BE49-F238E27FC236}">
                <a16:creationId xmlns:a16="http://schemas.microsoft.com/office/drawing/2014/main" id="{ABBB65E9-25A1-AAAF-EB93-229D3282C8BC}"/>
              </a:ext>
            </a:extLst>
          </p:cNvPr>
          <p:cNvSpPr/>
          <p:nvPr/>
        </p:nvSpPr>
        <p:spPr>
          <a:xfrm>
            <a:off x="9395248" y="2881453"/>
            <a:ext cx="1584043" cy="301752"/>
          </a:xfrm>
          <a:prstGeom prst="rect">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rgbClr val="FFFFFF"/>
                </a:solidFill>
                <a:latin typeface="Aeonik" panose="020B0503030300000000" pitchFamily="34" charset="0"/>
                <a:cs typeface="Calibri" panose="020F0502020204030204" pitchFamily="34" charset="0"/>
              </a:rPr>
              <a:t>SDS Player</a:t>
            </a: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sp>
        <p:nvSpPr>
          <p:cNvPr id="59" name="Rectangle 58">
            <a:extLst>
              <a:ext uri="{FF2B5EF4-FFF2-40B4-BE49-F238E27FC236}">
                <a16:creationId xmlns:a16="http://schemas.microsoft.com/office/drawing/2014/main" id="{1A423617-6E96-6304-ECA5-1DF0696D59BA}"/>
              </a:ext>
            </a:extLst>
          </p:cNvPr>
          <p:cNvSpPr/>
          <p:nvPr/>
        </p:nvSpPr>
        <p:spPr>
          <a:xfrm>
            <a:off x="7101186" y="1582588"/>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dirty="0"/>
              <a:t>Development Flow for Edge AI Devices</a:t>
            </a:r>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1645794"/>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206450"/>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204681"/>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20645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74228" y="4863641"/>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309943"/>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1987473"/>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199246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44855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206449"/>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844474" y="4884107"/>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33040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433154"/>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33644" y="4876611"/>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322913"/>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H="1" flipV="1">
            <a:off x="7785014" y="4647159"/>
            <a:ext cx="2083" cy="22945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289820"/>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671570" y="384437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393599" y="389214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3653065"/>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264428"/>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093159"/>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258102"/>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09964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082496"/>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370857"/>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46" name="Content Placeholder 2">
            <a:extLst>
              <a:ext uri="{FF2B5EF4-FFF2-40B4-BE49-F238E27FC236}">
                <a16:creationId xmlns:a16="http://schemas.microsoft.com/office/drawing/2014/main" id="{E0CA8B45-7C41-742C-40A1-FB187CDBC346}"/>
              </a:ext>
            </a:extLst>
          </p:cNvPr>
          <p:cNvSpPr txBox="1">
            <a:spLocks/>
          </p:cNvSpPr>
          <p:nvPr/>
        </p:nvSpPr>
        <p:spPr>
          <a:xfrm>
            <a:off x="9520519" y="3938607"/>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53" name="Process 108">
            <a:extLst>
              <a:ext uri="{FF2B5EF4-FFF2-40B4-BE49-F238E27FC236}">
                <a16:creationId xmlns:a16="http://schemas.microsoft.com/office/drawing/2014/main" id="{14220803-880F-0B18-B97B-08FE7CFF834D}"/>
              </a:ext>
            </a:extLst>
          </p:cNvPr>
          <p:cNvSpPr/>
          <p:nvPr/>
        </p:nvSpPr>
        <p:spPr>
          <a:xfrm>
            <a:off x="10474996" y="2687533"/>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01258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1589073"/>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1"/>
          <a:stretch>
            <a:fillRect/>
          </a:stretch>
        </p:blipFill>
        <p:spPr>
          <a:xfrm>
            <a:off x="693775" y="1685527"/>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1643581"/>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210571"/>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21057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208802"/>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1638365"/>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2"/>
          <a:stretch>
            <a:fillRect/>
          </a:stretch>
        </p:blipFill>
        <p:spPr>
          <a:xfrm>
            <a:off x="703762" y="2593073"/>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3"/>
          <a:stretch>
            <a:fillRect/>
          </a:stretch>
        </p:blipFill>
        <p:spPr>
          <a:xfrm>
            <a:off x="678079" y="3325892"/>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19911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2960927"/>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357173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1991594"/>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199159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199659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01101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209695"/>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4485" y="4866886"/>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313188"/>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451797"/>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209694"/>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834731" y="4887352"/>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33365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436399"/>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23901" y="4879856"/>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326158"/>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2701441"/>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661827" y="38476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83856" y="38953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261347"/>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102889"/>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085741"/>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374102"/>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3" name="Content Placeholder 2">
            <a:extLst>
              <a:ext uri="{FF2B5EF4-FFF2-40B4-BE49-F238E27FC236}">
                <a16:creationId xmlns:a16="http://schemas.microsoft.com/office/drawing/2014/main" id="{FD166784-B42C-F2C0-5034-6403E484D679}"/>
              </a:ext>
            </a:extLst>
          </p:cNvPr>
          <p:cNvSpPr txBox="1">
            <a:spLocks/>
          </p:cNvSpPr>
          <p:nvPr/>
        </p:nvSpPr>
        <p:spPr>
          <a:xfrm>
            <a:off x="4510776" y="3941852"/>
            <a:ext cx="1450255"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lang="en-US" sz="1067" b="1" dirty="0">
                <a:solidFill>
                  <a:schemeClr val="tx1"/>
                </a:solidFill>
                <a:latin typeface="Aeonik Fono" panose="020B0504030300000000" pitchFamily="34" charset="0"/>
              </a:rPr>
              <a:t>or</a:t>
            </a:r>
            <a:endParaRPr kumimoji="0" lang="en-US" sz="1067" b="1" i="0" u="none" strike="noStrike" kern="1200" cap="none" normalizeH="0" noProof="0" dirty="0">
              <a:ln>
                <a:noFill/>
              </a:ln>
              <a:solidFill>
                <a:schemeClr val="tx1"/>
              </a:solidFill>
              <a:effectLst/>
              <a:uLnTx/>
              <a:uFillTx/>
              <a:latin typeface="Aeonik Fono" panose="020B0504030300000000" pitchFamily="34" charset="0"/>
              <a:ea typeface="ＭＳ Ｐゴシック" charset="0"/>
            </a:endParaRPr>
          </a:p>
        </p:txBody>
      </p:sp>
      <p:sp>
        <p:nvSpPr>
          <p:cNvPr id="104" name="Process 108">
            <a:extLst>
              <a:ext uri="{FF2B5EF4-FFF2-40B4-BE49-F238E27FC236}">
                <a16:creationId xmlns:a16="http://schemas.microsoft.com/office/drawing/2014/main" id="{CE382B01-29A0-8760-5DC8-5FACF41FCF1F}"/>
              </a:ext>
            </a:extLst>
          </p:cNvPr>
          <p:cNvSpPr/>
          <p:nvPr/>
        </p:nvSpPr>
        <p:spPr>
          <a:xfrm>
            <a:off x="5465253" y="2690778"/>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3655616"/>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212940"/>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45504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106134"/>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267673"/>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system</a:t>
            </a:r>
          </a:p>
        </p:txBody>
      </p:sp>
    </p:spTree>
    <p:extLst>
      <p:ext uri="{BB962C8B-B14F-4D97-AF65-F5344CB8AC3E}">
        <p14:creationId xmlns:p14="http://schemas.microsoft.com/office/powerpoint/2010/main" val="804298610"/>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483AB9-C6A4-77A9-1970-043838E2A7A0}"/>
            </a:ext>
          </a:extLst>
        </p:cNvPr>
        <p:cNvGrpSpPr/>
        <p:nvPr/>
      </p:nvGrpSpPr>
      <p:grpSpPr>
        <a:xfrm>
          <a:off x="0" y="0"/>
          <a:ext cx="0" cy="0"/>
          <a:chOff x="0" y="0"/>
          <a:chExt cx="0" cy="0"/>
        </a:xfrm>
      </p:grpSpPr>
      <p:pic>
        <p:nvPicPr>
          <p:cNvPr id="24" name="Picture 23">
            <a:extLst>
              <a:ext uri="{FF2B5EF4-FFF2-40B4-BE49-F238E27FC236}">
                <a16:creationId xmlns:a16="http://schemas.microsoft.com/office/drawing/2014/main" id="{8F944702-350C-9D54-64B1-E828B3E9A5AD}"/>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11058069" y="4163905"/>
            <a:ext cx="583661" cy="583661"/>
          </a:xfrm>
          <a:prstGeom prst="rect">
            <a:avLst/>
          </a:prstGeom>
        </p:spPr>
      </p:pic>
      <p:sp>
        <p:nvSpPr>
          <p:cNvPr id="59" name="Rectangle 58">
            <a:extLst>
              <a:ext uri="{FF2B5EF4-FFF2-40B4-BE49-F238E27FC236}">
                <a16:creationId xmlns:a16="http://schemas.microsoft.com/office/drawing/2014/main" id="{1A423617-6E96-6304-ECA5-1DF0696D59BA}"/>
              </a:ext>
            </a:extLst>
          </p:cNvPr>
          <p:cNvSpPr/>
          <p:nvPr/>
        </p:nvSpPr>
        <p:spPr>
          <a:xfrm>
            <a:off x="7101186" y="2014184"/>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5" name="Title 4">
            <a:extLst>
              <a:ext uri="{FF2B5EF4-FFF2-40B4-BE49-F238E27FC236}">
                <a16:creationId xmlns:a16="http://schemas.microsoft.com/office/drawing/2014/main" id="{FAF04DC1-9CB2-5446-F6D0-DE153F4614E2}"/>
              </a:ext>
            </a:extLst>
          </p:cNvPr>
          <p:cNvSpPr>
            <a:spLocks noGrp="1"/>
          </p:cNvSpPr>
          <p:nvPr>
            <p:ph type="title"/>
          </p:nvPr>
        </p:nvSpPr>
        <p:spPr/>
        <p:txBody>
          <a:bodyPr/>
          <a:lstStyle/>
          <a:p>
            <a:r>
              <a:rPr lang="en-US" sz="3200" dirty="0"/>
              <a:t>Challenge: Validate and Optimize Algorithms with Real World Data</a:t>
            </a:r>
          </a:p>
        </p:txBody>
      </p:sp>
      <p:sp>
        <p:nvSpPr>
          <p:cNvPr id="39" name="Text Placeholder 38">
            <a:extLst>
              <a:ext uri="{FF2B5EF4-FFF2-40B4-BE49-F238E27FC236}">
                <a16:creationId xmlns:a16="http://schemas.microsoft.com/office/drawing/2014/main" id="{6410A9A6-3ABB-7199-1C34-2B0C1B96F62C}"/>
              </a:ext>
            </a:extLst>
          </p:cNvPr>
          <p:cNvSpPr>
            <a:spLocks noGrp="1"/>
          </p:cNvSpPr>
          <p:nvPr>
            <p:ph type="body" sz="quarter" idx="13"/>
          </p:nvPr>
        </p:nvSpPr>
        <p:spPr/>
        <p:txBody>
          <a:bodyPr/>
          <a:lstStyle/>
          <a:p>
            <a:r>
              <a:rPr lang="en-US">
                <a:hlinkClick r:id="rId4"/>
              </a:rPr>
              <a:t>github.com/ARM-software/SDS-Framework</a:t>
            </a:r>
            <a:endParaRPr lang="en-US"/>
          </a:p>
          <a:p>
            <a:endParaRPr lang="en-US"/>
          </a:p>
        </p:txBody>
      </p:sp>
      <p:sp>
        <p:nvSpPr>
          <p:cNvPr id="63" name="Content Placeholder 2">
            <a:extLst>
              <a:ext uri="{FF2B5EF4-FFF2-40B4-BE49-F238E27FC236}">
                <a16:creationId xmlns:a16="http://schemas.microsoft.com/office/drawing/2014/main" id="{84350DDE-3EAD-71FF-B2D0-D9A856A08309}"/>
              </a:ext>
            </a:extLst>
          </p:cNvPr>
          <p:cNvSpPr txBox="1">
            <a:spLocks/>
          </p:cNvSpPr>
          <p:nvPr/>
        </p:nvSpPr>
        <p:spPr>
          <a:xfrm>
            <a:off x="7235415" y="2077390"/>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436855A0-EB14-DEBD-8C2E-744986E363E4}"/>
              </a:ext>
            </a:extLst>
          </p:cNvPr>
          <p:cNvCxnSpPr>
            <a:cxnSpLocks/>
            <a:stCxn id="106" idx="3"/>
            <a:endCxn id="107" idx="1"/>
          </p:cNvCxnSpPr>
          <p:nvPr/>
        </p:nvCxnSpPr>
        <p:spPr>
          <a:xfrm>
            <a:off x="9082020" y="2638046"/>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DE2317C8-9401-CD03-3F8A-69A0BF79D73E}"/>
              </a:ext>
            </a:extLst>
          </p:cNvPr>
          <p:cNvCxnSpPr>
            <a:cxnSpLocks/>
            <a:stCxn id="107" idx="3"/>
          </p:cNvCxnSpPr>
          <p:nvPr/>
        </p:nvCxnSpPr>
        <p:spPr>
          <a:xfrm flipV="1">
            <a:off x="10676649" y="2636277"/>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B5CC032-59D2-8018-E0C2-E4F860380D2D}"/>
              </a:ext>
            </a:extLst>
          </p:cNvPr>
          <p:cNvCxnSpPr>
            <a:cxnSpLocks/>
          </p:cNvCxnSpPr>
          <p:nvPr/>
        </p:nvCxnSpPr>
        <p:spPr>
          <a:xfrm>
            <a:off x="9421045" y="263804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8" name="Graphic 87">
            <a:extLst>
              <a:ext uri="{FF2B5EF4-FFF2-40B4-BE49-F238E27FC236}">
                <a16:creationId xmlns:a16="http://schemas.microsoft.com/office/drawing/2014/main" id="{5DC246BF-00E3-FC1B-5B8F-2CBCBB22AB15}"/>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274228" y="5295237"/>
            <a:ext cx="306905" cy="391304"/>
          </a:xfrm>
          <a:prstGeom prst="rect">
            <a:avLst/>
          </a:prstGeom>
        </p:spPr>
      </p:pic>
      <p:sp>
        <p:nvSpPr>
          <p:cNvPr id="92" name="TextBox 91">
            <a:extLst>
              <a:ext uri="{FF2B5EF4-FFF2-40B4-BE49-F238E27FC236}">
                <a16:creationId xmlns:a16="http://schemas.microsoft.com/office/drawing/2014/main" id="{E3E04F2C-7D9B-CC89-0AC9-4102428765A2}"/>
              </a:ext>
            </a:extLst>
          </p:cNvPr>
          <p:cNvSpPr txBox="1"/>
          <p:nvPr/>
        </p:nvSpPr>
        <p:spPr>
          <a:xfrm>
            <a:off x="9063189" y="5741539"/>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106" name="Process 105">
            <a:extLst>
              <a:ext uri="{FF2B5EF4-FFF2-40B4-BE49-F238E27FC236}">
                <a16:creationId xmlns:a16="http://schemas.microsoft.com/office/drawing/2014/main" id="{A8CFEFCD-2250-95E5-1F24-0A70E4E932D1}"/>
              </a:ext>
            </a:extLst>
          </p:cNvPr>
          <p:cNvSpPr/>
          <p:nvPr/>
        </p:nvSpPr>
        <p:spPr>
          <a:xfrm>
            <a:off x="8110020" y="2419069"/>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3C57EE90-2328-DFA6-4E4F-A385028476FD}"/>
              </a:ext>
            </a:extLst>
          </p:cNvPr>
          <p:cNvSpPr/>
          <p:nvPr/>
        </p:nvSpPr>
        <p:spPr>
          <a:xfrm>
            <a:off x="9773329" y="2424065"/>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F319E326-CB5B-9744-994A-4E8B3A55210A}"/>
              </a:ext>
            </a:extLst>
          </p:cNvPr>
          <p:cNvSpPr/>
          <p:nvPr/>
        </p:nvSpPr>
        <p:spPr>
          <a:xfrm>
            <a:off x="8890928"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2" name="Straight Arrow Connector 1">
            <a:extLst>
              <a:ext uri="{FF2B5EF4-FFF2-40B4-BE49-F238E27FC236}">
                <a16:creationId xmlns:a16="http://schemas.microsoft.com/office/drawing/2014/main" id="{169A0EAE-7522-7C0D-E02C-386F4435FE68}"/>
              </a:ext>
            </a:extLst>
          </p:cNvPr>
          <p:cNvCxnSpPr>
            <a:cxnSpLocks/>
            <a:endCxn id="88" idx="0"/>
          </p:cNvCxnSpPr>
          <p:nvPr/>
        </p:nvCxnSpPr>
        <p:spPr>
          <a:xfrm>
            <a:off x="9425598" y="4880148"/>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7858462-5F0E-7DA9-4A5E-7866D4A7E7A8}"/>
              </a:ext>
            </a:extLst>
          </p:cNvPr>
          <p:cNvCxnSpPr>
            <a:cxnSpLocks/>
          </p:cNvCxnSpPr>
          <p:nvPr/>
        </p:nvCxnSpPr>
        <p:spPr>
          <a:xfrm>
            <a:off x="11009666" y="263804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0C9563CB-2541-150A-8EBA-F18E3A17000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844474" y="5315703"/>
            <a:ext cx="306905" cy="391304"/>
          </a:xfrm>
          <a:prstGeom prst="rect">
            <a:avLst/>
          </a:prstGeom>
        </p:spPr>
      </p:pic>
      <p:sp>
        <p:nvSpPr>
          <p:cNvPr id="8" name="TextBox 7">
            <a:extLst>
              <a:ext uri="{FF2B5EF4-FFF2-40B4-BE49-F238E27FC236}">
                <a16:creationId xmlns:a16="http://schemas.microsoft.com/office/drawing/2014/main" id="{3D32ECBD-6755-8397-13F7-63CA88FD3762}"/>
              </a:ext>
            </a:extLst>
          </p:cNvPr>
          <p:cNvSpPr txBox="1"/>
          <p:nvPr/>
        </p:nvSpPr>
        <p:spPr>
          <a:xfrm>
            <a:off x="10633435" y="5762005"/>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10" name="Straight Arrow Connector 9">
            <a:extLst>
              <a:ext uri="{FF2B5EF4-FFF2-40B4-BE49-F238E27FC236}">
                <a16:creationId xmlns:a16="http://schemas.microsoft.com/office/drawing/2014/main" id="{816F076D-F18F-CFA3-6B0D-0C5F16353608}"/>
              </a:ext>
            </a:extLst>
          </p:cNvPr>
          <p:cNvCxnSpPr>
            <a:cxnSpLocks/>
            <a:endCxn id="7" idx="0"/>
          </p:cNvCxnSpPr>
          <p:nvPr/>
        </p:nvCxnSpPr>
        <p:spPr>
          <a:xfrm>
            <a:off x="10997927" y="4864750"/>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145CD545-648C-795F-B9A5-71995D4A42A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633644" y="5308207"/>
            <a:ext cx="306905" cy="391304"/>
          </a:xfrm>
          <a:prstGeom prst="rect">
            <a:avLst/>
          </a:prstGeom>
        </p:spPr>
      </p:pic>
      <p:sp>
        <p:nvSpPr>
          <p:cNvPr id="17" name="TextBox 16">
            <a:extLst>
              <a:ext uri="{FF2B5EF4-FFF2-40B4-BE49-F238E27FC236}">
                <a16:creationId xmlns:a16="http://schemas.microsoft.com/office/drawing/2014/main" id="{9DCAF2C2-D21F-8AC9-906A-9DC8C22BB132}"/>
              </a:ext>
            </a:extLst>
          </p:cNvPr>
          <p:cNvSpPr txBox="1"/>
          <p:nvPr/>
        </p:nvSpPr>
        <p:spPr>
          <a:xfrm>
            <a:off x="7176208" y="5754509"/>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8159314A-8B89-9EAA-972B-6D44367538D0}"/>
              </a:ext>
            </a:extLst>
          </p:cNvPr>
          <p:cNvSpPr/>
          <p:nvPr/>
        </p:nvSpPr>
        <p:spPr>
          <a:xfrm>
            <a:off x="7250344" y="312979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9" name="Straight Arrow Connector 18">
            <a:extLst>
              <a:ext uri="{FF2B5EF4-FFF2-40B4-BE49-F238E27FC236}">
                <a16:creationId xmlns:a16="http://schemas.microsoft.com/office/drawing/2014/main" id="{C8F07693-03D3-E691-160F-5F7A5EA721E2}"/>
              </a:ext>
            </a:extLst>
          </p:cNvPr>
          <p:cNvCxnSpPr>
            <a:cxnSpLocks/>
            <a:stCxn id="16" idx="0"/>
          </p:cNvCxnSpPr>
          <p:nvPr/>
        </p:nvCxnSpPr>
        <p:spPr>
          <a:xfrm flipV="1">
            <a:off x="7787097" y="5094182"/>
            <a:ext cx="0" cy="21402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0BB4C5E7-02B2-19F3-8A2C-0B7A686CF844}"/>
              </a:ext>
            </a:extLst>
          </p:cNvPr>
          <p:cNvCxnSpPr>
            <a:stCxn id="18" idx="0"/>
            <a:endCxn id="106" idx="1"/>
          </p:cNvCxnSpPr>
          <p:nvPr/>
        </p:nvCxnSpPr>
        <p:spPr>
          <a:xfrm rot="5400000" flipH="1" flipV="1">
            <a:off x="7701644" y="2721416"/>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pic>
        <p:nvPicPr>
          <p:cNvPr id="1032" name="Picture 8">
            <a:extLst>
              <a:ext uri="{FF2B5EF4-FFF2-40B4-BE49-F238E27FC236}">
                <a16:creationId xmlns:a16="http://schemas.microsoft.com/office/drawing/2014/main" id="{08D8862E-318B-CA0F-A39E-BF1D3B33DAF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13050" y="4275966"/>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EA954668-45C5-937B-39E5-82955CE546F7}"/>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088450" y="4348456"/>
            <a:ext cx="486465" cy="233503"/>
          </a:xfrm>
          <a:prstGeom prst="rect">
            <a:avLst/>
          </a:prstGeom>
          <a:noFill/>
          <a:extLst>
            <a:ext uri="{909E8E84-426E-40DD-AFC4-6F175D3DCCD1}">
              <a14:hiddenFill xmlns:a14="http://schemas.microsoft.com/office/drawing/2010/main">
                <a:solidFill>
                  <a:srgbClr val="FFFFFF"/>
                </a:solidFill>
              </a14:hiddenFill>
            </a:ext>
          </a:extLst>
        </p:spPr>
      </p:pic>
      <p:sp>
        <p:nvSpPr>
          <p:cNvPr id="26" name="Arrow: Up-Down 25">
            <a:extLst>
              <a:ext uri="{FF2B5EF4-FFF2-40B4-BE49-F238E27FC236}">
                <a16:creationId xmlns:a16="http://schemas.microsoft.com/office/drawing/2014/main" id="{89CAF07E-AF66-C3DF-3E04-AFF7DB5C4B97}"/>
              </a:ext>
            </a:extLst>
          </p:cNvPr>
          <p:cNvSpPr/>
          <p:nvPr/>
        </p:nvSpPr>
        <p:spPr>
          <a:xfrm>
            <a:off x="9328344" y="4084661"/>
            <a:ext cx="198660" cy="612057"/>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Process 108">
            <a:extLst>
              <a:ext uri="{FF2B5EF4-FFF2-40B4-BE49-F238E27FC236}">
                <a16:creationId xmlns:a16="http://schemas.microsoft.com/office/drawing/2014/main" id="{268B80DE-AFBC-59EC-388E-287C23A76D1C}"/>
              </a:ext>
            </a:extLst>
          </p:cNvPr>
          <p:cNvSpPr/>
          <p:nvPr/>
        </p:nvSpPr>
        <p:spPr>
          <a:xfrm>
            <a:off x="7248533" y="4696024"/>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I/O Server running on </a:t>
            </a:r>
            <a:r>
              <a:rPr lang="en-GB" sz="1200" dirty="0">
                <a:solidFill>
                  <a:srgbClr val="FFFFFF"/>
                </a:solidFill>
                <a:latin typeface="Aeonik" panose="020B0503030300000000" pitchFamily="34" charset="0"/>
                <a:cs typeface="Calibri" panose="020F0502020204030204" pitchFamily="34" charset="0"/>
              </a:rPr>
              <a:t>development host</a:t>
            </a: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 </a:t>
            </a:r>
            <a:r>
              <a:rPr lang="en-GB" sz="1200" dirty="0">
                <a:solidFill>
                  <a:srgbClr val="FFFFFF"/>
                </a:solidFill>
                <a:latin typeface="Aeonik" panose="020B0503030300000000" pitchFamily="34" charset="0"/>
                <a:cs typeface="Calibri" panose="020F0502020204030204" pitchFamily="34" charset="0"/>
              </a:rPr>
              <a:t>or AVH simulation </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0" name="Straight Arrow Connector 29">
            <a:extLst>
              <a:ext uri="{FF2B5EF4-FFF2-40B4-BE49-F238E27FC236}">
                <a16:creationId xmlns:a16="http://schemas.microsoft.com/office/drawing/2014/main" id="{A5434FB5-0E2F-D7D7-53B5-8E98771D6A76}"/>
              </a:ext>
            </a:extLst>
          </p:cNvPr>
          <p:cNvCxnSpPr>
            <a:cxnSpLocks/>
            <a:endCxn id="18" idx="2"/>
          </p:cNvCxnSpPr>
          <p:nvPr/>
        </p:nvCxnSpPr>
        <p:spPr>
          <a:xfrm flipV="1">
            <a:off x="7785014" y="3524755"/>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4FADFCAC-AC6F-C1F3-3264-89A5CD7B5DCA}"/>
              </a:ext>
            </a:extLst>
          </p:cNvPr>
          <p:cNvSpPr/>
          <p:nvPr/>
        </p:nvSpPr>
        <p:spPr>
          <a:xfrm>
            <a:off x="7248533" y="368969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D2238A68-6006-8993-75A6-D6549A631D08}"/>
              </a:ext>
            </a:extLst>
          </p:cNvPr>
          <p:cNvCxnSpPr>
            <a:cxnSpLocks/>
          </p:cNvCxnSpPr>
          <p:nvPr/>
        </p:nvCxnSpPr>
        <p:spPr>
          <a:xfrm>
            <a:off x="9427674" y="353124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416249BE-16A4-21AE-154E-07C1E7F634B8}"/>
              </a:ext>
            </a:extLst>
          </p:cNvPr>
          <p:cNvCxnSpPr>
            <a:cxnSpLocks/>
            <a:stCxn id="53" idx="2"/>
          </p:cNvCxnSpPr>
          <p:nvPr/>
        </p:nvCxnSpPr>
        <p:spPr>
          <a:xfrm>
            <a:off x="11009666" y="351409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F4A924B9-8FA4-3A0C-F164-F9EFADE191C2}"/>
              </a:ext>
            </a:extLst>
          </p:cNvPr>
          <p:cNvSpPr txBox="1">
            <a:spLocks/>
          </p:cNvSpPr>
          <p:nvPr/>
        </p:nvSpPr>
        <p:spPr>
          <a:xfrm>
            <a:off x="7295739" y="380245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4220803-880F-0B18-B97B-08FE7CFF834D}"/>
              </a:ext>
            </a:extLst>
          </p:cNvPr>
          <p:cNvSpPr/>
          <p:nvPr/>
        </p:nvSpPr>
        <p:spPr>
          <a:xfrm>
            <a:off x="10474996" y="311912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4AD38773-C51C-DA8C-1931-2486C1403F2A}"/>
              </a:ext>
            </a:extLst>
          </p:cNvPr>
          <p:cNvSpPr txBox="1"/>
          <p:nvPr/>
        </p:nvSpPr>
        <p:spPr>
          <a:xfrm>
            <a:off x="10720959" y="244418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C48699D6-41CC-D854-B90A-F5216016F70A}"/>
              </a:ext>
            </a:extLst>
          </p:cNvPr>
          <p:cNvSpPr/>
          <p:nvPr/>
        </p:nvSpPr>
        <p:spPr>
          <a:xfrm>
            <a:off x="1404490" y="2020669"/>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7AABE04A-CF4A-70F2-2CC5-6FD69DA3B177}"/>
              </a:ext>
            </a:extLst>
          </p:cNvPr>
          <p:cNvPicPr>
            <a:picLocks noChangeAspect="1"/>
          </p:cNvPicPr>
          <p:nvPr/>
        </p:nvPicPr>
        <p:blipFill>
          <a:blip r:embed="rId13"/>
          <a:stretch>
            <a:fillRect/>
          </a:stretch>
        </p:blipFill>
        <p:spPr>
          <a:xfrm>
            <a:off x="693775" y="2117123"/>
            <a:ext cx="371504" cy="471311"/>
          </a:xfrm>
          <a:prstGeom prst="rect">
            <a:avLst/>
          </a:prstGeom>
        </p:spPr>
      </p:pic>
      <p:sp>
        <p:nvSpPr>
          <p:cNvPr id="11" name="Content Placeholder 2">
            <a:extLst>
              <a:ext uri="{FF2B5EF4-FFF2-40B4-BE49-F238E27FC236}">
                <a16:creationId xmlns:a16="http://schemas.microsoft.com/office/drawing/2014/main" id="{598B223D-5F4B-116C-856D-EF124B2F8FF1}"/>
              </a:ext>
            </a:extLst>
          </p:cNvPr>
          <p:cNvSpPr txBox="1">
            <a:spLocks/>
          </p:cNvSpPr>
          <p:nvPr/>
        </p:nvSpPr>
        <p:spPr>
          <a:xfrm>
            <a:off x="1737048" y="207517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C795695-3C9F-8AEC-F702-B760A8430ADB}"/>
              </a:ext>
            </a:extLst>
          </p:cNvPr>
          <p:cNvCxnSpPr>
            <a:cxnSpLocks/>
            <a:endCxn id="36" idx="1"/>
          </p:cNvCxnSpPr>
          <p:nvPr/>
        </p:nvCxnSpPr>
        <p:spPr>
          <a:xfrm flipV="1">
            <a:off x="2438774" y="2642167"/>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4F27D51E-9721-D728-ADF9-BD0B5F6E9CA7}"/>
              </a:ext>
            </a:extLst>
          </p:cNvPr>
          <p:cNvCxnSpPr>
            <a:cxnSpLocks/>
            <a:stCxn id="36" idx="3"/>
            <a:endCxn id="37" idx="1"/>
          </p:cNvCxnSpPr>
          <p:nvPr/>
        </p:nvCxnSpPr>
        <p:spPr>
          <a:xfrm>
            <a:off x="4087572" y="2642167"/>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5979F6B-10C0-2156-2FD3-267964CF2D01}"/>
              </a:ext>
            </a:extLst>
          </p:cNvPr>
          <p:cNvCxnSpPr>
            <a:cxnSpLocks/>
            <a:stCxn id="37" idx="3"/>
          </p:cNvCxnSpPr>
          <p:nvPr/>
        </p:nvCxnSpPr>
        <p:spPr>
          <a:xfrm flipV="1">
            <a:off x="5682201" y="2640398"/>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0D43B8A0-DA70-FCFA-4E4F-1E3E43AC408A}"/>
              </a:ext>
            </a:extLst>
          </p:cNvPr>
          <p:cNvSpPr/>
          <p:nvPr/>
        </p:nvSpPr>
        <p:spPr>
          <a:xfrm>
            <a:off x="1043580" y="2069961"/>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D4CB088E-9AA7-D923-1115-2A2ECF4EBE70}"/>
              </a:ext>
            </a:extLst>
          </p:cNvPr>
          <p:cNvPicPr>
            <a:picLocks noChangeAspect="1"/>
          </p:cNvPicPr>
          <p:nvPr/>
        </p:nvPicPr>
        <p:blipFill>
          <a:blip r:embed="rId14"/>
          <a:stretch>
            <a:fillRect/>
          </a:stretch>
        </p:blipFill>
        <p:spPr>
          <a:xfrm>
            <a:off x="703762" y="3024669"/>
            <a:ext cx="354609" cy="323203"/>
          </a:xfrm>
          <a:prstGeom prst="rect">
            <a:avLst/>
          </a:prstGeom>
        </p:spPr>
      </p:pic>
      <p:pic>
        <p:nvPicPr>
          <p:cNvPr id="28" name="Picture 27">
            <a:extLst>
              <a:ext uri="{FF2B5EF4-FFF2-40B4-BE49-F238E27FC236}">
                <a16:creationId xmlns:a16="http://schemas.microsoft.com/office/drawing/2014/main" id="{677A3955-C7B8-ADBD-F08D-45DCAB996F54}"/>
              </a:ext>
            </a:extLst>
          </p:cNvPr>
          <p:cNvPicPr>
            <a:picLocks noChangeAspect="1"/>
          </p:cNvPicPr>
          <p:nvPr/>
        </p:nvPicPr>
        <p:blipFill>
          <a:blip r:embed="rId15"/>
          <a:stretch>
            <a:fillRect/>
          </a:stretch>
        </p:blipFill>
        <p:spPr>
          <a:xfrm>
            <a:off x="678079" y="3757488"/>
            <a:ext cx="405975" cy="194161"/>
          </a:xfrm>
          <a:prstGeom prst="rect">
            <a:avLst/>
          </a:prstGeom>
        </p:spPr>
      </p:pic>
      <p:sp>
        <p:nvSpPr>
          <p:cNvPr id="31" name="TextBox 30">
            <a:extLst>
              <a:ext uri="{FF2B5EF4-FFF2-40B4-BE49-F238E27FC236}">
                <a16:creationId xmlns:a16="http://schemas.microsoft.com/office/drawing/2014/main" id="{F53D8B94-D83C-637E-3E74-1E7FE7AB5FC6}"/>
              </a:ext>
            </a:extLst>
          </p:cNvPr>
          <p:cNvSpPr txBox="1"/>
          <p:nvPr/>
        </p:nvSpPr>
        <p:spPr>
          <a:xfrm>
            <a:off x="516409" y="26307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8B3FCBA1-E978-C8BF-7253-6ED3B2E77968}"/>
              </a:ext>
            </a:extLst>
          </p:cNvPr>
          <p:cNvSpPr txBox="1"/>
          <p:nvPr/>
        </p:nvSpPr>
        <p:spPr>
          <a:xfrm>
            <a:off x="516409" y="3392523"/>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F117DD7A-F598-2241-533A-B3E1305FCEEE}"/>
              </a:ext>
            </a:extLst>
          </p:cNvPr>
          <p:cNvSpPr txBox="1"/>
          <p:nvPr/>
        </p:nvSpPr>
        <p:spPr>
          <a:xfrm>
            <a:off x="516409" y="400333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B92580A6-BCA0-9981-7DE9-0D40B660F49C}"/>
              </a:ext>
            </a:extLst>
          </p:cNvPr>
          <p:cNvSpPr/>
          <p:nvPr/>
        </p:nvSpPr>
        <p:spPr>
          <a:xfrm>
            <a:off x="1574364" y="2423190"/>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287607E7-D400-F5B3-52EC-65FBE06972FD}"/>
              </a:ext>
            </a:extLst>
          </p:cNvPr>
          <p:cNvSpPr/>
          <p:nvPr/>
        </p:nvSpPr>
        <p:spPr>
          <a:xfrm>
            <a:off x="3115572" y="2423190"/>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A5A3C365-334B-76C0-F033-D685EE8CAC56}"/>
              </a:ext>
            </a:extLst>
          </p:cNvPr>
          <p:cNvSpPr/>
          <p:nvPr/>
        </p:nvSpPr>
        <p:spPr>
          <a:xfrm>
            <a:off x="4778881" y="2428186"/>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73A8B302-25F1-0BCB-BE73-13661C78D339}"/>
              </a:ext>
            </a:extLst>
          </p:cNvPr>
          <p:cNvSpPr txBox="1"/>
          <p:nvPr/>
        </p:nvSpPr>
        <p:spPr>
          <a:xfrm>
            <a:off x="5774505" y="2442609"/>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14ED8852-B67E-8F0F-C91A-6B2E003036E6}"/>
              </a:ext>
            </a:extLst>
          </p:cNvPr>
          <p:cNvCxnSpPr>
            <a:cxnSpLocks/>
          </p:cNvCxnSpPr>
          <p:nvPr/>
        </p:nvCxnSpPr>
        <p:spPr>
          <a:xfrm>
            <a:off x="4411302" y="264129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0" name="Graphic 79">
            <a:extLst>
              <a:ext uri="{FF2B5EF4-FFF2-40B4-BE49-F238E27FC236}">
                <a16:creationId xmlns:a16="http://schemas.microsoft.com/office/drawing/2014/main" id="{D60901E0-A08C-578A-DD80-817305F9F2D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264485" y="5298482"/>
            <a:ext cx="306905" cy="391304"/>
          </a:xfrm>
          <a:prstGeom prst="rect">
            <a:avLst/>
          </a:prstGeom>
        </p:spPr>
      </p:pic>
      <p:sp>
        <p:nvSpPr>
          <p:cNvPr id="81" name="TextBox 80">
            <a:extLst>
              <a:ext uri="{FF2B5EF4-FFF2-40B4-BE49-F238E27FC236}">
                <a16:creationId xmlns:a16="http://schemas.microsoft.com/office/drawing/2014/main" id="{14D085E1-C1CC-0B44-ACE8-02899206ECDC}"/>
              </a:ext>
            </a:extLst>
          </p:cNvPr>
          <p:cNvSpPr txBox="1"/>
          <p:nvPr/>
        </p:nvSpPr>
        <p:spPr>
          <a:xfrm>
            <a:off x="4053446" y="5744784"/>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82" name="Process 108">
            <a:extLst>
              <a:ext uri="{FF2B5EF4-FFF2-40B4-BE49-F238E27FC236}">
                <a16:creationId xmlns:a16="http://schemas.microsoft.com/office/drawing/2014/main" id="{06A4168A-EAD3-7078-808F-F26975C07FB5}"/>
              </a:ext>
            </a:extLst>
          </p:cNvPr>
          <p:cNvSpPr/>
          <p:nvPr/>
        </p:nvSpPr>
        <p:spPr>
          <a:xfrm>
            <a:off x="3881185"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3" name="Straight Arrow Connector 82">
            <a:extLst>
              <a:ext uri="{FF2B5EF4-FFF2-40B4-BE49-F238E27FC236}">
                <a16:creationId xmlns:a16="http://schemas.microsoft.com/office/drawing/2014/main" id="{84C3DCA9-AB3E-7731-9A13-B222019F67EF}"/>
              </a:ext>
            </a:extLst>
          </p:cNvPr>
          <p:cNvCxnSpPr>
            <a:cxnSpLocks/>
            <a:endCxn id="80" idx="0"/>
          </p:cNvCxnSpPr>
          <p:nvPr/>
        </p:nvCxnSpPr>
        <p:spPr>
          <a:xfrm>
            <a:off x="4415855" y="4883393"/>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38BBB96-AE4B-AF05-13EC-BF4E164BBCB1}"/>
              </a:ext>
            </a:extLst>
          </p:cNvPr>
          <p:cNvCxnSpPr>
            <a:cxnSpLocks/>
          </p:cNvCxnSpPr>
          <p:nvPr/>
        </p:nvCxnSpPr>
        <p:spPr>
          <a:xfrm>
            <a:off x="5999923" y="264129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5" name="Graphic 84">
            <a:extLst>
              <a:ext uri="{FF2B5EF4-FFF2-40B4-BE49-F238E27FC236}">
                <a16:creationId xmlns:a16="http://schemas.microsoft.com/office/drawing/2014/main" id="{74021FD8-8E50-0597-ABEB-56E8FB668DF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834731" y="5318948"/>
            <a:ext cx="306905" cy="391304"/>
          </a:xfrm>
          <a:prstGeom prst="rect">
            <a:avLst/>
          </a:prstGeom>
        </p:spPr>
      </p:pic>
      <p:sp>
        <p:nvSpPr>
          <p:cNvPr id="86" name="TextBox 85">
            <a:extLst>
              <a:ext uri="{FF2B5EF4-FFF2-40B4-BE49-F238E27FC236}">
                <a16:creationId xmlns:a16="http://schemas.microsoft.com/office/drawing/2014/main" id="{0D628924-F6DB-FD10-2B2A-08C1263D7B0D}"/>
              </a:ext>
            </a:extLst>
          </p:cNvPr>
          <p:cNvSpPr txBox="1"/>
          <p:nvPr/>
        </p:nvSpPr>
        <p:spPr>
          <a:xfrm>
            <a:off x="5623692" y="57652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cxnSp>
        <p:nvCxnSpPr>
          <p:cNvPr id="87" name="Straight Arrow Connector 86">
            <a:extLst>
              <a:ext uri="{FF2B5EF4-FFF2-40B4-BE49-F238E27FC236}">
                <a16:creationId xmlns:a16="http://schemas.microsoft.com/office/drawing/2014/main" id="{2C2AEF9B-6DC8-F029-8E44-7D1FCD9F8462}"/>
              </a:ext>
            </a:extLst>
          </p:cNvPr>
          <p:cNvCxnSpPr>
            <a:cxnSpLocks/>
            <a:endCxn id="85" idx="0"/>
          </p:cNvCxnSpPr>
          <p:nvPr/>
        </p:nvCxnSpPr>
        <p:spPr>
          <a:xfrm>
            <a:off x="5988184" y="4867995"/>
            <a:ext cx="0" cy="45095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89" name="Graphic 88">
            <a:extLst>
              <a:ext uri="{FF2B5EF4-FFF2-40B4-BE49-F238E27FC236}">
                <a16:creationId xmlns:a16="http://schemas.microsoft.com/office/drawing/2014/main" id="{B308B638-F2D4-929C-26E9-24A499DB5A8C}"/>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23901" y="5311452"/>
            <a:ext cx="306905" cy="391304"/>
          </a:xfrm>
          <a:prstGeom prst="rect">
            <a:avLst/>
          </a:prstGeom>
        </p:spPr>
      </p:pic>
      <p:sp>
        <p:nvSpPr>
          <p:cNvPr id="90" name="TextBox 89">
            <a:extLst>
              <a:ext uri="{FF2B5EF4-FFF2-40B4-BE49-F238E27FC236}">
                <a16:creationId xmlns:a16="http://schemas.microsoft.com/office/drawing/2014/main" id="{7DB5B689-0B96-DFAF-CE6E-99A41391B8CB}"/>
              </a:ext>
            </a:extLst>
          </p:cNvPr>
          <p:cNvSpPr txBox="1"/>
          <p:nvPr/>
        </p:nvSpPr>
        <p:spPr>
          <a:xfrm>
            <a:off x="2166465" y="5757754"/>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a:latin typeface="Aeonik" panose="020B0503030300000000" pitchFamily="34" charset="0"/>
                <a:ea typeface="ＭＳ Ｐゴシック" panose="020B0600070205080204" pitchFamily="34" charset="-128"/>
                <a:cs typeface="Calibri" panose="020F0502020204030204" pitchFamily="34" charset="0"/>
              </a:rPr>
            </a:br>
            <a:r>
              <a:rPr lang="en-US" sz="1067" b="1">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91" name="Process 108">
            <a:extLst>
              <a:ext uri="{FF2B5EF4-FFF2-40B4-BE49-F238E27FC236}">
                <a16:creationId xmlns:a16="http://schemas.microsoft.com/office/drawing/2014/main" id="{4BE53C58-0049-5E23-6A06-2DF7231CE583}"/>
              </a:ext>
            </a:extLst>
          </p:cNvPr>
          <p:cNvSpPr/>
          <p:nvPr/>
        </p:nvSpPr>
        <p:spPr>
          <a:xfrm>
            <a:off x="2240601" y="313303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4E5C549A-B8FB-F85A-4D9A-E717AE02261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661827" y="4279211"/>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056B209F-1C4E-726F-6D97-8C2C1C4B94C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212406" y="4326981"/>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36F026BE-6EFB-3301-CC14-084AE204C7D4}"/>
              </a:ext>
            </a:extLst>
          </p:cNvPr>
          <p:cNvSpPr/>
          <p:nvPr/>
        </p:nvSpPr>
        <p:spPr>
          <a:xfrm>
            <a:off x="2238790" y="369294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26E12478-B5DB-AC65-EC1E-947792A411B8}"/>
              </a:ext>
            </a:extLst>
          </p:cNvPr>
          <p:cNvCxnSpPr>
            <a:cxnSpLocks/>
          </p:cNvCxnSpPr>
          <p:nvPr/>
        </p:nvCxnSpPr>
        <p:spPr>
          <a:xfrm>
            <a:off x="4417931" y="353448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7E6CCC72-E9A9-55EE-0BAC-B2AE84280362}"/>
              </a:ext>
            </a:extLst>
          </p:cNvPr>
          <p:cNvCxnSpPr>
            <a:cxnSpLocks/>
            <a:stCxn id="104" idx="2"/>
          </p:cNvCxnSpPr>
          <p:nvPr/>
        </p:nvCxnSpPr>
        <p:spPr>
          <a:xfrm>
            <a:off x="5999923" y="351733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D9AA43B2-FF68-DB13-9505-2BF0F01E16BC}"/>
              </a:ext>
            </a:extLst>
          </p:cNvPr>
          <p:cNvSpPr txBox="1">
            <a:spLocks/>
          </p:cNvSpPr>
          <p:nvPr/>
        </p:nvSpPr>
        <p:spPr>
          <a:xfrm>
            <a:off x="2285996" y="380569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5">
                  <a:extLst>
                    <a:ext uri="{96DAC541-7B7A-43D3-8B79-37D633B846F1}">
                      <asvg:svgBlip xmlns:asvg="http://schemas.microsoft.com/office/drawing/2016/SVG/main" r:embed="rId6"/>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7">
                  <a:extLst>
                    <a:ext uri="{96DAC541-7B7A-43D3-8B79-37D633B846F1}">
                      <asvg:svgBlip xmlns:asvg="http://schemas.microsoft.com/office/drawing/2016/SVG/main" r:embed="rId8"/>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CE382B01-29A0-8760-5DC8-5FACF41FCF1F}"/>
              </a:ext>
            </a:extLst>
          </p:cNvPr>
          <p:cNvSpPr/>
          <p:nvPr/>
        </p:nvSpPr>
        <p:spPr>
          <a:xfrm>
            <a:off x="5465253" y="312237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4BE69476-D577-F35A-DEEB-0F76C95DC2A5}"/>
              </a:ext>
            </a:extLst>
          </p:cNvPr>
          <p:cNvSpPr/>
          <p:nvPr/>
        </p:nvSpPr>
        <p:spPr>
          <a:xfrm>
            <a:off x="4299623" y="4087212"/>
            <a:ext cx="233251" cy="612057"/>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6361E5C3-E103-C607-2FCA-A5F00A3EA125}"/>
              </a:ext>
            </a:extLst>
          </p:cNvPr>
          <p:cNvCxnSpPr>
            <a:cxnSpLocks/>
          </p:cNvCxnSpPr>
          <p:nvPr/>
        </p:nvCxnSpPr>
        <p:spPr>
          <a:xfrm>
            <a:off x="2786782" y="264453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BA3B29F-02B6-785B-AA35-7DAD924B76E2}"/>
              </a:ext>
            </a:extLst>
          </p:cNvPr>
          <p:cNvCxnSpPr>
            <a:cxnSpLocks/>
          </p:cNvCxnSpPr>
          <p:nvPr/>
        </p:nvCxnSpPr>
        <p:spPr>
          <a:xfrm>
            <a:off x="2791335" y="4896162"/>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136F3236-84A2-A5C7-2DE0-4A2164C07630}"/>
              </a:ext>
            </a:extLst>
          </p:cNvPr>
          <p:cNvCxnSpPr>
            <a:cxnSpLocks/>
          </p:cNvCxnSpPr>
          <p:nvPr/>
        </p:nvCxnSpPr>
        <p:spPr>
          <a:xfrm>
            <a:off x="2793411" y="353773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7" name="Process 108">
            <a:extLst>
              <a:ext uri="{FF2B5EF4-FFF2-40B4-BE49-F238E27FC236}">
                <a16:creationId xmlns:a16="http://schemas.microsoft.com/office/drawing/2014/main" id="{2F4CF59C-538C-CE2C-9997-D55E58F243BD}"/>
              </a:ext>
            </a:extLst>
          </p:cNvPr>
          <p:cNvSpPr/>
          <p:nvPr/>
        </p:nvSpPr>
        <p:spPr>
          <a:xfrm>
            <a:off x="2238790" y="4699269"/>
            <a:ext cx="4346831"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SDSIO Server running on </a:t>
            </a:r>
            <a:r>
              <a:rPr lang="en-GB" sz="1200" dirty="0">
                <a:solidFill>
                  <a:srgbClr val="FFFFFF"/>
                </a:solidFill>
                <a:latin typeface="Aeonik" panose="020B0503030300000000" pitchFamily="34" charset="0"/>
                <a:cs typeface="Calibri" panose="020F0502020204030204" pitchFamily="34" charset="0"/>
              </a:rPr>
              <a:t>development host or file system on target</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22" name="Flowchart: Multidocument 21">
            <a:extLst>
              <a:ext uri="{FF2B5EF4-FFF2-40B4-BE49-F238E27FC236}">
                <a16:creationId xmlns:a16="http://schemas.microsoft.com/office/drawing/2014/main" id="{860236FB-48A1-5B56-4B13-A0FC6D523449}"/>
              </a:ext>
            </a:extLst>
          </p:cNvPr>
          <p:cNvSpPr/>
          <p:nvPr/>
        </p:nvSpPr>
        <p:spPr>
          <a:xfrm>
            <a:off x="5963501" y="4301964"/>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TextBox 24">
            <a:extLst>
              <a:ext uri="{FF2B5EF4-FFF2-40B4-BE49-F238E27FC236}">
                <a16:creationId xmlns:a16="http://schemas.microsoft.com/office/drawing/2014/main" id="{06830A78-4724-358C-90F6-4F408C6A2931}"/>
              </a:ext>
            </a:extLst>
          </p:cNvPr>
          <p:cNvSpPr txBox="1"/>
          <p:nvPr/>
        </p:nvSpPr>
        <p:spPr>
          <a:xfrm>
            <a:off x="1404490" y="1461323"/>
            <a:ext cx="5365218"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Capture real-world data streams in hardware</a:t>
            </a:r>
          </a:p>
        </p:txBody>
      </p:sp>
      <p:sp>
        <p:nvSpPr>
          <p:cNvPr id="38" name="TextBox 37">
            <a:extLst>
              <a:ext uri="{FF2B5EF4-FFF2-40B4-BE49-F238E27FC236}">
                <a16:creationId xmlns:a16="http://schemas.microsoft.com/office/drawing/2014/main" id="{E1618D25-F062-AA5D-1791-495E209BFA7C}"/>
              </a:ext>
            </a:extLst>
          </p:cNvPr>
          <p:cNvSpPr txBox="1"/>
          <p:nvPr/>
        </p:nvSpPr>
        <p:spPr>
          <a:xfrm>
            <a:off x="7101185" y="1461323"/>
            <a:ext cx="4559035" cy="2769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2000" kern="1200" dirty="0">
                <a:solidFill>
                  <a:schemeClr val="tx2"/>
                </a:solidFill>
                <a:latin typeface="+mn-lt"/>
                <a:ea typeface="+mn-ea"/>
                <a:cs typeface="+mn-cs"/>
              </a:rPr>
              <a:t>Use same data streams to repeat tests</a:t>
            </a:r>
          </a:p>
        </p:txBody>
      </p:sp>
      <p:sp>
        <p:nvSpPr>
          <p:cNvPr id="40" name="Flowchart: Multidocument 39">
            <a:extLst>
              <a:ext uri="{FF2B5EF4-FFF2-40B4-BE49-F238E27FC236}">
                <a16:creationId xmlns:a16="http://schemas.microsoft.com/office/drawing/2014/main" id="{03A174CA-292C-51AB-4F87-D8040EE8AE82}"/>
              </a:ext>
            </a:extLst>
          </p:cNvPr>
          <p:cNvSpPr/>
          <p:nvPr/>
        </p:nvSpPr>
        <p:spPr>
          <a:xfrm>
            <a:off x="10646963" y="4289853"/>
            <a:ext cx="395021" cy="316559"/>
          </a:xfrm>
          <a:prstGeom prst="flowChartMultidocumen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4639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E2765-0772-9C4D-3FF6-5A384ADA7D8C}"/>
            </a:ext>
          </a:extLst>
        </p:cNvPr>
        <p:cNvGrpSpPr/>
        <p:nvPr/>
      </p:nvGrpSpPr>
      <p:grpSpPr>
        <a:xfrm>
          <a:off x="0" y="0"/>
          <a:ext cx="0" cy="0"/>
          <a:chOff x="0" y="0"/>
          <a:chExt cx="0" cy="0"/>
        </a:xfrm>
      </p:grpSpPr>
      <p:sp>
        <p:nvSpPr>
          <p:cNvPr id="39" name="Process 108">
            <a:extLst>
              <a:ext uri="{FF2B5EF4-FFF2-40B4-BE49-F238E27FC236}">
                <a16:creationId xmlns:a16="http://schemas.microsoft.com/office/drawing/2014/main" id="{5E826A8F-8E11-D31D-1BF8-43653DBE1387}"/>
              </a:ext>
            </a:extLst>
          </p:cNvPr>
          <p:cNvSpPr/>
          <p:nvPr/>
        </p:nvSpPr>
        <p:spPr>
          <a:xfrm>
            <a:off x="2232780" y="276143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sp>
        <p:nvSpPr>
          <p:cNvPr id="59" name="Rectangle 58">
            <a:extLst>
              <a:ext uri="{FF2B5EF4-FFF2-40B4-BE49-F238E27FC236}">
                <a16:creationId xmlns:a16="http://schemas.microsoft.com/office/drawing/2014/main" id="{0117F275-E1A7-3357-BF8F-AE540B92002E}"/>
              </a:ext>
            </a:extLst>
          </p:cNvPr>
          <p:cNvSpPr/>
          <p:nvPr/>
        </p:nvSpPr>
        <p:spPr>
          <a:xfrm>
            <a:off x="7101186" y="402299"/>
            <a:ext cx="4559035" cy="2230653"/>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endParaRPr>
          </a:p>
        </p:txBody>
      </p:sp>
      <p:sp>
        <p:nvSpPr>
          <p:cNvPr id="63" name="Content Placeholder 2">
            <a:extLst>
              <a:ext uri="{FF2B5EF4-FFF2-40B4-BE49-F238E27FC236}">
                <a16:creationId xmlns:a16="http://schemas.microsoft.com/office/drawing/2014/main" id="{ABD69D10-74C8-01C1-E963-FAFCBD5EDEF7}"/>
              </a:ext>
            </a:extLst>
          </p:cNvPr>
          <p:cNvSpPr txBox="1">
            <a:spLocks/>
          </p:cNvSpPr>
          <p:nvPr/>
        </p:nvSpPr>
        <p:spPr>
          <a:xfrm>
            <a:off x="7235415" y="465505"/>
            <a:ext cx="484637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65" name="Straight Arrow Connector 64">
            <a:extLst>
              <a:ext uri="{FF2B5EF4-FFF2-40B4-BE49-F238E27FC236}">
                <a16:creationId xmlns:a16="http://schemas.microsoft.com/office/drawing/2014/main" id="{10F7C8E2-FFE8-0B22-4FB7-A469078F69C2}"/>
              </a:ext>
            </a:extLst>
          </p:cNvPr>
          <p:cNvCxnSpPr>
            <a:cxnSpLocks/>
            <a:stCxn id="106" idx="3"/>
            <a:endCxn id="107" idx="1"/>
          </p:cNvCxnSpPr>
          <p:nvPr/>
        </p:nvCxnSpPr>
        <p:spPr>
          <a:xfrm>
            <a:off x="9082020" y="1026161"/>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FA6AB04-0FE0-0A70-2FCF-B87EE65DF05F}"/>
              </a:ext>
            </a:extLst>
          </p:cNvPr>
          <p:cNvCxnSpPr>
            <a:cxnSpLocks/>
            <a:stCxn id="107" idx="3"/>
          </p:cNvCxnSpPr>
          <p:nvPr/>
        </p:nvCxnSpPr>
        <p:spPr>
          <a:xfrm flipV="1">
            <a:off x="10676649" y="1024392"/>
            <a:ext cx="691310"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BC5E21-8F86-C7B3-071B-76539DD95408}"/>
              </a:ext>
            </a:extLst>
          </p:cNvPr>
          <p:cNvCxnSpPr>
            <a:cxnSpLocks/>
          </p:cNvCxnSpPr>
          <p:nvPr/>
        </p:nvCxnSpPr>
        <p:spPr>
          <a:xfrm>
            <a:off x="9421045" y="102616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6" name="Process 105">
            <a:extLst>
              <a:ext uri="{FF2B5EF4-FFF2-40B4-BE49-F238E27FC236}">
                <a16:creationId xmlns:a16="http://schemas.microsoft.com/office/drawing/2014/main" id="{83663F08-A752-AEB1-55AB-23058C6FA65C}"/>
              </a:ext>
            </a:extLst>
          </p:cNvPr>
          <p:cNvSpPr/>
          <p:nvPr/>
        </p:nvSpPr>
        <p:spPr>
          <a:xfrm>
            <a:off x="8110020" y="807184"/>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CBE59CD0-67DA-7C9A-C1FF-E890B1D50F78}"/>
              </a:ext>
            </a:extLst>
          </p:cNvPr>
          <p:cNvSpPr/>
          <p:nvPr/>
        </p:nvSpPr>
        <p:spPr>
          <a:xfrm>
            <a:off x="9773329" y="812180"/>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9" name="Process 108">
            <a:extLst>
              <a:ext uri="{FF2B5EF4-FFF2-40B4-BE49-F238E27FC236}">
                <a16:creationId xmlns:a16="http://schemas.microsoft.com/office/drawing/2014/main" id="{03AFE2A7-C09B-AA79-4D51-F51829D002F0}"/>
              </a:ext>
            </a:extLst>
          </p:cNvPr>
          <p:cNvSpPr/>
          <p:nvPr/>
        </p:nvSpPr>
        <p:spPr>
          <a:xfrm>
            <a:off x="8890928"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6" name="Straight Arrow Connector 5">
            <a:extLst>
              <a:ext uri="{FF2B5EF4-FFF2-40B4-BE49-F238E27FC236}">
                <a16:creationId xmlns:a16="http://schemas.microsoft.com/office/drawing/2014/main" id="{8B34FAD2-8B88-4347-62A0-FDA7E50777EB}"/>
              </a:ext>
            </a:extLst>
          </p:cNvPr>
          <p:cNvCxnSpPr>
            <a:cxnSpLocks/>
          </p:cNvCxnSpPr>
          <p:nvPr/>
        </p:nvCxnSpPr>
        <p:spPr>
          <a:xfrm>
            <a:off x="11009666" y="1026160"/>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9098D208-40CF-9D8C-D1EA-C37EB90ADB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631355" y="2822850"/>
            <a:ext cx="295163" cy="310398"/>
          </a:xfrm>
          <a:prstGeom prst="rect">
            <a:avLst/>
          </a:prstGeom>
        </p:spPr>
      </p:pic>
      <p:sp>
        <p:nvSpPr>
          <p:cNvPr id="18" name="Process 108">
            <a:extLst>
              <a:ext uri="{FF2B5EF4-FFF2-40B4-BE49-F238E27FC236}">
                <a16:creationId xmlns:a16="http://schemas.microsoft.com/office/drawing/2014/main" id="{8277D7BB-E872-1B86-4413-FEC4501EFAA1}"/>
              </a:ext>
            </a:extLst>
          </p:cNvPr>
          <p:cNvSpPr/>
          <p:nvPr/>
        </p:nvSpPr>
        <p:spPr>
          <a:xfrm>
            <a:off x="7250344" y="1517907"/>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Player</a:t>
            </a:r>
          </a:p>
        </p:txBody>
      </p:sp>
      <p:cxnSp>
        <p:nvCxnSpPr>
          <p:cNvPr id="12" name="Connector: Elbow 11">
            <a:extLst>
              <a:ext uri="{FF2B5EF4-FFF2-40B4-BE49-F238E27FC236}">
                <a16:creationId xmlns:a16="http://schemas.microsoft.com/office/drawing/2014/main" id="{F5F2A217-7877-75B2-AC47-282D828FE8A2}"/>
              </a:ext>
            </a:extLst>
          </p:cNvPr>
          <p:cNvCxnSpPr>
            <a:stCxn id="18" idx="0"/>
            <a:endCxn id="106" idx="1"/>
          </p:cNvCxnSpPr>
          <p:nvPr/>
        </p:nvCxnSpPr>
        <p:spPr>
          <a:xfrm rot="5400000" flipH="1" flipV="1">
            <a:off x="7701644" y="1109531"/>
            <a:ext cx="491746" cy="325006"/>
          </a:xfrm>
          <a:prstGeom prst="bentConnector2">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6" name="Arrow: Up-Down 25">
            <a:extLst>
              <a:ext uri="{FF2B5EF4-FFF2-40B4-BE49-F238E27FC236}">
                <a16:creationId xmlns:a16="http://schemas.microsoft.com/office/drawing/2014/main" id="{BECA0490-AE11-0E14-258E-73BE45E6770D}"/>
              </a:ext>
            </a:extLst>
          </p:cNvPr>
          <p:cNvSpPr/>
          <p:nvPr/>
        </p:nvSpPr>
        <p:spPr>
          <a:xfrm>
            <a:off x="9328344" y="2472777"/>
            <a:ext cx="198660" cy="286236"/>
          </a:xfrm>
          <a:prstGeom prst="up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6FB4E045-7929-D99D-DBC9-4C01515C1F0F}"/>
              </a:ext>
            </a:extLst>
          </p:cNvPr>
          <p:cNvCxnSpPr>
            <a:cxnSpLocks/>
            <a:endCxn id="18" idx="2"/>
          </p:cNvCxnSpPr>
          <p:nvPr/>
        </p:nvCxnSpPr>
        <p:spPr>
          <a:xfrm flipV="1">
            <a:off x="7785014" y="1912870"/>
            <a:ext cx="0" cy="16494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Process 108">
            <a:extLst>
              <a:ext uri="{FF2B5EF4-FFF2-40B4-BE49-F238E27FC236}">
                <a16:creationId xmlns:a16="http://schemas.microsoft.com/office/drawing/2014/main" id="{70DE0384-4F01-5048-0DED-7E4AFAC47EC2}"/>
              </a:ext>
            </a:extLst>
          </p:cNvPr>
          <p:cNvSpPr/>
          <p:nvPr/>
        </p:nvSpPr>
        <p:spPr>
          <a:xfrm>
            <a:off x="7248533" y="2077813"/>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34" name="Straight Arrow Connector 33">
            <a:extLst>
              <a:ext uri="{FF2B5EF4-FFF2-40B4-BE49-F238E27FC236}">
                <a16:creationId xmlns:a16="http://schemas.microsoft.com/office/drawing/2014/main" id="{9E1CAF7C-3387-DD8E-3D3A-B89E6AB64D71}"/>
              </a:ext>
            </a:extLst>
          </p:cNvPr>
          <p:cNvCxnSpPr>
            <a:cxnSpLocks/>
          </p:cNvCxnSpPr>
          <p:nvPr/>
        </p:nvCxnSpPr>
        <p:spPr>
          <a:xfrm>
            <a:off x="9427674" y="191935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ACA3E7D-912A-1429-3F46-E17A21856184}"/>
              </a:ext>
            </a:extLst>
          </p:cNvPr>
          <p:cNvCxnSpPr>
            <a:cxnSpLocks/>
            <a:stCxn id="53" idx="2"/>
          </p:cNvCxnSpPr>
          <p:nvPr/>
        </p:nvCxnSpPr>
        <p:spPr>
          <a:xfrm>
            <a:off x="11009666" y="1902207"/>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9CD8C702-161B-6C6E-0B73-2431B9DC69F0}"/>
              </a:ext>
            </a:extLst>
          </p:cNvPr>
          <p:cNvSpPr txBox="1">
            <a:spLocks/>
          </p:cNvSpPr>
          <p:nvPr/>
        </p:nvSpPr>
        <p:spPr>
          <a:xfrm>
            <a:off x="7295739" y="2190568"/>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53" name="Process 108">
            <a:extLst>
              <a:ext uri="{FF2B5EF4-FFF2-40B4-BE49-F238E27FC236}">
                <a16:creationId xmlns:a16="http://schemas.microsoft.com/office/drawing/2014/main" id="{13DDAB82-3002-0204-B4D2-1C9E1DE3400D}"/>
              </a:ext>
            </a:extLst>
          </p:cNvPr>
          <p:cNvSpPr/>
          <p:nvPr/>
        </p:nvSpPr>
        <p:spPr>
          <a:xfrm>
            <a:off x="10474996" y="1507244"/>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3" name="TextBox 2">
            <a:extLst>
              <a:ext uri="{FF2B5EF4-FFF2-40B4-BE49-F238E27FC236}">
                <a16:creationId xmlns:a16="http://schemas.microsoft.com/office/drawing/2014/main" id="{910E3A8F-60DA-4038-46A4-B2C38C1C14AF}"/>
              </a:ext>
            </a:extLst>
          </p:cNvPr>
          <p:cNvSpPr txBox="1"/>
          <p:nvPr/>
        </p:nvSpPr>
        <p:spPr>
          <a:xfrm>
            <a:off x="10720959" y="83229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sp>
        <p:nvSpPr>
          <p:cNvPr id="4" name="Rectangle 3">
            <a:extLst>
              <a:ext uri="{FF2B5EF4-FFF2-40B4-BE49-F238E27FC236}">
                <a16:creationId xmlns:a16="http://schemas.microsoft.com/office/drawing/2014/main" id="{1A33FF22-9A54-3D44-D47E-1AAA24803F5B}"/>
              </a:ext>
            </a:extLst>
          </p:cNvPr>
          <p:cNvSpPr/>
          <p:nvPr/>
        </p:nvSpPr>
        <p:spPr>
          <a:xfrm>
            <a:off x="1404490" y="408784"/>
            <a:ext cx="5365218" cy="2230652"/>
          </a:xfrm>
          <a:prstGeom prst="rect">
            <a:avLst/>
          </a:prstGeom>
          <a:solidFill>
            <a:schemeClr val="bg1">
              <a:lumMod val="75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9" name="Picture 8">
            <a:extLst>
              <a:ext uri="{FF2B5EF4-FFF2-40B4-BE49-F238E27FC236}">
                <a16:creationId xmlns:a16="http://schemas.microsoft.com/office/drawing/2014/main" id="{E270CD59-6EB5-F4A0-872D-FD6343AC74F3}"/>
              </a:ext>
            </a:extLst>
          </p:cNvPr>
          <p:cNvPicPr>
            <a:picLocks noChangeAspect="1"/>
          </p:cNvPicPr>
          <p:nvPr/>
        </p:nvPicPr>
        <p:blipFill>
          <a:blip r:embed="rId9"/>
          <a:stretch>
            <a:fillRect/>
          </a:stretch>
        </p:blipFill>
        <p:spPr>
          <a:xfrm>
            <a:off x="693775" y="505238"/>
            <a:ext cx="371504" cy="471311"/>
          </a:xfrm>
          <a:prstGeom prst="rect">
            <a:avLst/>
          </a:prstGeom>
        </p:spPr>
      </p:pic>
      <p:sp>
        <p:nvSpPr>
          <p:cNvPr id="11" name="Content Placeholder 2">
            <a:extLst>
              <a:ext uri="{FF2B5EF4-FFF2-40B4-BE49-F238E27FC236}">
                <a16:creationId xmlns:a16="http://schemas.microsoft.com/office/drawing/2014/main" id="{5AC18CA9-AFAB-45E0-A80D-9D5E5ECD78EF}"/>
              </a:ext>
            </a:extLst>
          </p:cNvPr>
          <p:cNvSpPr txBox="1">
            <a:spLocks/>
          </p:cNvSpPr>
          <p:nvPr/>
        </p:nvSpPr>
        <p:spPr>
          <a:xfrm>
            <a:off x="1737048" y="463292"/>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UNDER DEVELOPMENT  </a:t>
            </a:r>
          </a:p>
        </p:txBody>
      </p:sp>
      <p:cxnSp>
        <p:nvCxnSpPr>
          <p:cNvPr id="13" name="Straight Arrow Connector 12">
            <a:extLst>
              <a:ext uri="{FF2B5EF4-FFF2-40B4-BE49-F238E27FC236}">
                <a16:creationId xmlns:a16="http://schemas.microsoft.com/office/drawing/2014/main" id="{F3088CA1-C7EC-6FF0-EC31-72466FAF3F5C}"/>
              </a:ext>
            </a:extLst>
          </p:cNvPr>
          <p:cNvCxnSpPr>
            <a:cxnSpLocks/>
            <a:endCxn id="36" idx="1"/>
          </p:cNvCxnSpPr>
          <p:nvPr/>
        </p:nvCxnSpPr>
        <p:spPr>
          <a:xfrm flipV="1">
            <a:off x="2438774" y="1030282"/>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B1298D20-195C-06BE-6A8C-61C67302495B}"/>
              </a:ext>
            </a:extLst>
          </p:cNvPr>
          <p:cNvCxnSpPr>
            <a:cxnSpLocks/>
            <a:stCxn id="36" idx="3"/>
            <a:endCxn id="37" idx="1"/>
          </p:cNvCxnSpPr>
          <p:nvPr/>
        </p:nvCxnSpPr>
        <p:spPr>
          <a:xfrm>
            <a:off x="4087572" y="1030282"/>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28F7629-7BDA-2F9A-9700-F4B0609FA8C5}"/>
              </a:ext>
            </a:extLst>
          </p:cNvPr>
          <p:cNvCxnSpPr>
            <a:cxnSpLocks/>
            <a:stCxn id="37" idx="3"/>
          </p:cNvCxnSpPr>
          <p:nvPr/>
        </p:nvCxnSpPr>
        <p:spPr>
          <a:xfrm flipV="1">
            <a:off x="5682201" y="1028513"/>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3" name="Right Brace 22">
            <a:extLst>
              <a:ext uri="{FF2B5EF4-FFF2-40B4-BE49-F238E27FC236}">
                <a16:creationId xmlns:a16="http://schemas.microsoft.com/office/drawing/2014/main" id="{41F403C7-388A-2DBA-B3DE-4E35FD6769DC}"/>
              </a:ext>
            </a:extLst>
          </p:cNvPr>
          <p:cNvSpPr/>
          <p:nvPr/>
        </p:nvSpPr>
        <p:spPr>
          <a:xfrm>
            <a:off x="1043580" y="458076"/>
            <a:ext cx="529177" cy="2116512"/>
          </a:xfrm>
          <a:prstGeom prst="rightBrace">
            <a:avLst>
              <a:gd name="adj1" fmla="val 0"/>
              <a:gd name="adj2" fmla="val 3007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27" name="Picture 26">
            <a:extLst>
              <a:ext uri="{FF2B5EF4-FFF2-40B4-BE49-F238E27FC236}">
                <a16:creationId xmlns:a16="http://schemas.microsoft.com/office/drawing/2014/main" id="{992134D4-C47C-3AB5-8C92-1BE5BB05C252}"/>
              </a:ext>
            </a:extLst>
          </p:cNvPr>
          <p:cNvPicPr>
            <a:picLocks noChangeAspect="1"/>
          </p:cNvPicPr>
          <p:nvPr/>
        </p:nvPicPr>
        <p:blipFill>
          <a:blip r:embed="rId10"/>
          <a:stretch>
            <a:fillRect/>
          </a:stretch>
        </p:blipFill>
        <p:spPr>
          <a:xfrm>
            <a:off x="703762" y="1412784"/>
            <a:ext cx="354609" cy="323203"/>
          </a:xfrm>
          <a:prstGeom prst="rect">
            <a:avLst/>
          </a:prstGeom>
        </p:spPr>
      </p:pic>
      <p:pic>
        <p:nvPicPr>
          <p:cNvPr id="28" name="Picture 27">
            <a:extLst>
              <a:ext uri="{FF2B5EF4-FFF2-40B4-BE49-F238E27FC236}">
                <a16:creationId xmlns:a16="http://schemas.microsoft.com/office/drawing/2014/main" id="{426AC0D0-4066-D827-5D9A-0E34212F4AE8}"/>
              </a:ext>
            </a:extLst>
          </p:cNvPr>
          <p:cNvPicPr>
            <a:picLocks noChangeAspect="1"/>
          </p:cNvPicPr>
          <p:nvPr/>
        </p:nvPicPr>
        <p:blipFill>
          <a:blip r:embed="rId11"/>
          <a:stretch>
            <a:fillRect/>
          </a:stretch>
        </p:blipFill>
        <p:spPr>
          <a:xfrm>
            <a:off x="678079" y="2145603"/>
            <a:ext cx="405975" cy="194161"/>
          </a:xfrm>
          <a:prstGeom prst="rect">
            <a:avLst/>
          </a:prstGeom>
        </p:spPr>
      </p:pic>
      <p:sp>
        <p:nvSpPr>
          <p:cNvPr id="31" name="TextBox 30">
            <a:extLst>
              <a:ext uri="{FF2B5EF4-FFF2-40B4-BE49-F238E27FC236}">
                <a16:creationId xmlns:a16="http://schemas.microsoft.com/office/drawing/2014/main" id="{1A222AF2-4978-8002-451A-D1CD9D35CCDE}"/>
              </a:ext>
            </a:extLst>
          </p:cNvPr>
          <p:cNvSpPr txBox="1"/>
          <p:nvPr/>
        </p:nvSpPr>
        <p:spPr>
          <a:xfrm>
            <a:off x="516409" y="1018830"/>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32" name="TextBox 31">
            <a:extLst>
              <a:ext uri="{FF2B5EF4-FFF2-40B4-BE49-F238E27FC236}">
                <a16:creationId xmlns:a16="http://schemas.microsoft.com/office/drawing/2014/main" id="{351C76F2-CBE7-270C-ECDA-CD9614EF505A}"/>
              </a:ext>
            </a:extLst>
          </p:cNvPr>
          <p:cNvSpPr txBox="1"/>
          <p:nvPr/>
        </p:nvSpPr>
        <p:spPr>
          <a:xfrm>
            <a:off x="516409" y="1780638"/>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33" name="TextBox 32">
            <a:extLst>
              <a:ext uri="{FF2B5EF4-FFF2-40B4-BE49-F238E27FC236}">
                <a16:creationId xmlns:a16="http://schemas.microsoft.com/office/drawing/2014/main" id="{48FD3331-4606-4878-0B82-EE088D4F0390}"/>
              </a:ext>
            </a:extLst>
          </p:cNvPr>
          <p:cNvSpPr txBox="1"/>
          <p:nvPr/>
        </p:nvSpPr>
        <p:spPr>
          <a:xfrm>
            <a:off x="516409" y="2391446"/>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35" name="Process 104">
            <a:extLst>
              <a:ext uri="{FF2B5EF4-FFF2-40B4-BE49-F238E27FC236}">
                <a16:creationId xmlns:a16="http://schemas.microsoft.com/office/drawing/2014/main" id="{FF29930D-42D0-D34D-24EA-4CE064883B5A}"/>
              </a:ext>
            </a:extLst>
          </p:cNvPr>
          <p:cNvSpPr/>
          <p:nvPr/>
        </p:nvSpPr>
        <p:spPr>
          <a:xfrm>
            <a:off x="1574364" y="811305"/>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36" name="Process 105">
            <a:extLst>
              <a:ext uri="{FF2B5EF4-FFF2-40B4-BE49-F238E27FC236}">
                <a16:creationId xmlns:a16="http://schemas.microsoft.com/office/drawing/2014/main" id="{3583CFB3-DF68-C00E-BE44-EB80825C261F}"/>
              </a:ext>
            </a:extLst>
          </p:cNvPr>
          <p:cNvSpPr/>
          <p:nvPr/>
        </p:nvSpPr>
        <p:spPr>
          <a:xfrm>
            <a:off x="3115572" y="811305"/>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37" name="Process 106">
            <a:extLst>
              <a:ext uri="{FF2B5EF4-FFF2-40B4-BE49-F238E27FC236}">
                <a16:creationId xmlns:a16="http://schemas.microsoft.com/office/drawing/2014/main" id="{1DD68BB4-19BB-5246-1974-43CE5EAE5946}"/>
              </a:ext>
            </a:extLst>
          </p:cNvPr>
          <p:cNvSpPr/>
          <p:nvPr/>
        </p:nvSpPr>
        <p:spPr>
          <a:xfrm>
            <a:off x="4778881" y="816301"/>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54" name="TextBox 53">
            <a:extLst>
              <a:ext uri="{FF2B5EF4-FFF2-40B4-BE49-F238E27FC236}">
                <a16:creationId xmlns:a16="http://schemas.microsoft.com/office/drawing/2014/main" id="{5734ADEC-E756-8F3D-5D62-FE3398200B0B}"/>
              </a:ext>
            </a:extLst>
          </p:cNvPr>
          <p:cNvSpPr txBox="1"/>
          <p:nvPr/>
        </p:nvSpPr>
        <p:spPr>
          <a:xfrm>
            <a:off x="5774505" y="83072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dirty="0">
                <a:latin typeface="Aeonik" panose="020B0503030300000000" pitchFamily="34" charset="0"/>
                <a:ea typeface="ＭＳ Ｐゴシック" panose="020B0600070205080204" pitchFamily="34" charset="-128"/>
                <a:cs typeface="Calibri" panose="020F0502020204030204" pitchFamily="34" charset="0"/>
              </a:rPr>
              <a:t>Output</a:t>
            </a:r>
            <a:endParaRPr kumimoji="0" lang="en-US" sz="1067"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cxnSp>
        <p:nvCxnSpPr>
          <p:cNvPr id="79" name="Straight Arrow Connector 78">
            <a:extLst>
              <a:ext uri="{FF2B5EF4-FFF2-40B4-BE49-F238E27FC236}">
                <a16:creationId xmlns:a16="http://schemas.microsoft.com/office/drawing/2014/main" id="{8E61A5EA-AD2F-D465-BEA2-F96B1B681CCE}"/>
              </a:ext>
            </a:extLst>
          </p:cNvPr>
          <p:cNvCxnSpPr>
            <a:cxnSpLocks/>
          </p:cNvCxnSpPr>
          <p:nvPr/>
        </p:nvCxnSpPr>
        <p:spPr>
          <a:xfrm>
            <a:off x="4411302" y="1029406"/>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2" name="Process 108">
            <a:extLst>
              <a:ext uri="{FF2B5EF4-FFF2-40B4-BE49-F238E27FC236}">
                <a16:creationId xmlns:a16="http://schemas.microsoft.com/office/drawing/2014/main" id="{2F0DD8AF-D003-DE72-4EE2-48E4FD497D31}"/>
              </a:ext>
            </a:extLst>
          </p:cNvPr>
          <p:cNvSpPr/>
          <p:nvPr/>
        </p:nvSpPr>
        <p:spPr>
          <a:xfrm>
            <a:off x="3881185"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cxnSp>
        <p:nvCxnSpPr>
          <p:cNvPr id="84" name="Straight Arrow Connector 83">
            <a:extLst>
              <a:ext uri="{FF2B5EF4-FFF2-40B4-BE49-F238E27FC236}">
                <a16:creationId xmlns:a16="http://schemas.microsoft.com/office/drawing/2014/main" id="{6B84F60A-5E15-0AEC-FA22-F7517C7CB037}"/>
              </a:ext>
            </a:extLst>
          </p:cNvPr>
          <p:cNvCxnSpPr>
            <a:cxnSpLocks/>
          </p:cNvCxnSpPr>
          <p:nvPr/>
        </p:nvCxnSpPr>
        <p:spPr>
          <a:xfrm>
            <a:off x="5999923" y="1029405"/>
            <a:ext cx="0" cy="48108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91" name="Process 108">
            <a:extLst>
              <a:ext uri="{FF2B5EF4-FFF2-40B4-BE49-F238E27FC236}">
                <a16:creationId xmlns:a16="http://schemas.microsoft.com/office/drawing/2014/main" id="{06E21BAF-2E95-6ADD-A2C6-DB4938CF80D6}"/>
              </a:ext>
            </a:extLst>
          </p:cNvPr>
          <p:cNvSpPr/>
          <p:nvPr/>
        </p:nvSpPr>
        <p:spPr>
          <a:xfrm>
            <a:off x="2240601" y="152115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p>
        </p:txBody>
      </p:sp>
      <p:pic>
        <p:nvPicPr>
          <p:cNvPr id="94" name="Picture 8">
            <a:extLst>
              <a:ext uri="{FF2B5EF4-FFF2-40B4-BE49-F238E27FC236}">
                <a16:creationId xmlns:a16="http://schemas.microsoft.com/office/drawing/2014/main" id="{77389D04-053E-7DB2-A310-72FD839959F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15895" y="2799715"/>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10">
            <a:extLst>
              <a:ext uri="{FF2B5EF4-FFF2-40B4-BE49-F238E27FC236}">
                <a16:creationId xmlns:a16="http://schemas.microsoft.com/office/drawing/2014/main" id="{5306806C-B97C-1A0B-0C5E-983ADE1C25A4}"/>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899014" y="2847485"/>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99" name="Process 108">
            <a:extLst>
              <a:ext uri="{FF2B5EF4-FFF2-40B4-BE49-F238E27FC236}">
                <a16:creationId xmlns:a16="http://schemas.microsoft.com/office/drawing/2014/main" id="{AF065D41-7329-F466-70F4-61C6BFBF7E42}"/>
              </a:ext>
            </a:extLst>
          </p:cNvPr>
          <p:cNvSpPr/>
          <p:nvPr/>
        </p:nvSpPr>
        <p:spPr>
          <a:xfrm>
            <a:off x="2238790" y="2081058"/>
            <a:ext cx="4281981"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100" name="Straight Arrow Connector 99">
            <a:extLst>
              <a:ext uri="{FF2B5EF4-FFF2-40B4-BE49-F238E27FC236}">
                <a16:creationId xmlns:a16="http://schemas.microsoft.com/office/drawing/2014/main" id="{738385BA-1C92-5135-960A-487C2B22C0DF}"/>
              </a:ext>
            </a:extLst>
          </p:cNvPr>
          <p:cNvCxnSpPr>
            <a:cxnSpLocks/>
          </p:cNvCxnSpPr>
          <p:nvPr/>
        </p:nvCxnSpPr>
        <p:spPr>
          <a:xfrm>
            <a:off x="4417931" y="1922600"/>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3CB646D2-1314-5570-907C-E7414B4484DE}"/>
              </a:ext>
            </a:extLst>
          </p:cNvPr>
          <p:cNvCxnSpPr>
            <a:cxnSpLocks/>
            <a:stCxn id="104" idx="2"/>
          </p:cNvCxnSpPr>
          <p:nvPr/>
        </p:nvCxnSpPr>
        <p:spPr>
          <a:xfrm>
            <a:off x="5999923" y="1905452"/>
            <a:ext cx="0" cy="17560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02" name="Content Placeholder 2">
            <a:extLst>
              <a:ext uri="{FF2B5EF4-FFF2-40B4-BE49-F238E27FC236}">
                <a16:creationId xmlns:a16="http://schemas.microsoft.com/office/drawing/2014/main" id="{290082E8-6186-6DCF-ADD6-0B690992357D}"/>
              </a:ext>
            </a:extLst>
          </p:cNvPr>
          <p:cNvSpPr txBox="1">
            <a:spLocks/>
          </p:cNvSpPr>
          <p:nvPr/>
        </p:nvSpPr>
        <p:spPr>
          <a:xfrm>
            <a:off x="2285996" y="2193813"/>
            <a:ext cx="4221656"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SDSIO  INTERFACE</a:t>
            </a:r>
          </a:p>
        </p:txBody>
      </p:sp>
      <p:sp>
        <p:nvSpPr>
          <p:cNvPr id="104" name="Process 108">
            <a:extLst>
              <a:ext uri="{FF2B5EF4-FFF2-40B4-BE49-F238E27FC236}">
                <a16:creationId xmlns:a16="http://schemas.microsoft.com/office/drawing/2014/main" id="{310CD900-EB74-C3D6-8A09-1F8BE383BE43}"/>
              </a:ext>
            </a:extLst>
          </p:cNvPr>
          <p:cNvSpPr/>
          <p:nvPr/>
        </p:nvSpPr>
        <p:spPr>
          <a:xfrm>
            <a:off x="5465253" y="1510489"/>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p>
        </p:txBody>
      </p:sp>
      <p:sp>
        <p:nvSpPr>
          <p:cNvPr id="105" name="Arrow: Down 104">
            <a:extLst>
              <a:ext uri="{FF2B5EF4-FFF2-40B4-BE49-F238E27FC236}">
                <a16:creationId xmlns:a16="http://schemas.microsoft.com/office/drawing/2014/main" id="{F2D185F4-215C-7995-1342-A6828436C7A4}"/>
              </a:ext>
            </a:extLst>
          </p:cNvPr>
          <p:cNvSpPr/>
          <p:nvPr/>
        </p:nvSpPr>
        <p:spPr>
          <a:xfrm>
            <a:off x="4299623" y="2475328"/>
            <a:ext cx="233251" cy="286236"/>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0" name="Straight Arrow Connector 109">
            <a:extLst>
              <a:ext uri="{FF2B5EF4-FFF2-40B4-BE49-F238E27FC236}">
                <a16:creationId xmlns:a16="http://schemas.microsoft.com/office/drawing/2014/main" id="{7A3D4570-69B6-C2F9-B9FB-76A765F8E0D4}"/>
              </a:ext>
            </a:extLst>
          </p:cNvPr>
          <p:cNvCxnSpPr>
            <a:cxnSpLocks/>
          </p:cNvCxnSpPr>
          <p:nvPr/>
        </p:nvCxnSpPr>
        <p:spPr>
          <a:xfrm>
            <a:off x="2786782" y="1032651"/>
            <a:ext cx="4553" cy="48526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082E654F-9929-4844-3B1B-21899504F6B4}"/>
              </a:ext>
            </a:extLst>
          </p:cNvPr>
          <p:cNvCxnSpPr>
            <a:cxnSpLocks/>
          </p:cNvCxnSpPr>
          <p:nvPr/>
        </p:nvCxnSpPr>
        <p:spPr>
          <a:xfrm>
            <a:off x="2793411" y="1925845"/>
            <a:ext cx="0" cy="1584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40" name="Content Placeholder 2">
            <a:extLst>
              <a:ext uri="{FF2B5EF4-FFF2-40B4-BE49-F238E27FC236}">
                <a16:creationId xmlns:a16="http://schemas.microsoft.com/office/drawing/2014/main" id="{4DED0893-4A4B-53CE-D781-A353CBC211A6}"/>
              </a:ext>
            </a:extLst>
          </p:cNvPr>
          <p:cNvSpPr txBox="1">
            <a:spLocks/>
          </p:cNvSpPr>
          <p:nvPr/>
        </p:nvSpPr>
        <p:spPr>
          <a:xfrm>
            <a:off x="2358791" y="2798259"/>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41" name="Process 108">
            <a:extLst>
              <a:ext uri="{FF2B5EF4-FFF2-40B4-BE49-F238E27FC236}">
                <a16:creationId xmlns:a16="http://schemas.microsoft.com/office/drawing/2014/main" id="{4588CD56-37D3-5B8C-8DA4-732747C3DE5F}"/>
              </a:ext>
            </a:extLst>
          </p:cNvPr>
          <p:cNvSpPr/>
          <p:nvPr/>
        </p:nvSpPr>
        <p:spPr>
          <a:xfrm>
            <a:off x="7249007" y="2764678"/>
            <a:ext cx="4281507" cy="394963"/>
          </a:xfrm>
          <a:prstGeom prst="flowChartProcess">
            <a:avLst/>
          </a:prstGeom>
          <a:solidFill>
            <a:schemeClr val="bg1">
              <a:lumMod val="85000"/>
              <a:alpha val="69804"/>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pic>
        <p:nvPicPr>
          <p:cNvPr id="43" name="Graphic 42">
            <a:extLst>
              <a:ext uri="{FF2B5EF4-FFF2-40B4-BE49-F238E27FC236}">
                <a16:creationId xmlns:a16="http://schemas.microsoft.com/office/drawing/2014/main" id="{1E35D9BF-28FF-38BC-26E1-97B23F09972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647582" y="2826095"/>
            <a:ext cx="295163" cy="310398"/>
          </a:xfrm>
          <a:prstGeom prst="rect">
            <a:avLst/>
          </a:prstGeom>
        </p:spPr>
      </p:pic>
      <p:pic>
        <p:nvPicPr>
          <p:cNvPr id="44" name="Picture 8">
            <a:extLst>
              <a:ext uri="{FF2B5EF4-FFF2-40B4-BE49-F238E27FC236}">
                <a16:creationId xmlns:a16="http://schemas.microsoft.com/office/drawing/2014/main" id="{0EEA9A8E-4E1C-B8B0-2559-AAF4D7ECCBC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232122" y="2802960"/>
            <a:ext cx="356681" cy="35668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a:extLst>
              <a:ext uri="{FF2B5EF4-FFF2-40B4-BE49-F238E27FC236}">
                <a16:creationId xmlns:a16="http://schemas.microsoft.com/office/drawing/2014/main" id="{3822816D-AF3C-1609-2CD7-C24A07ACACFC}"/>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915241" y="2850730"/>
            <a:ext cx="583660" cy="280157"/>
          </a:xfrm>
          <a:prstGeom prst="rect">
            <a:avLst/>
          </a:prstGeom>
          <a:noFill/>
          <a:extLst>
            <a:ext uri="{909E8E84-426E-40DD-AFC4-6F175D3DCCD1}">
              <a14:hiddenFill xmlns:a14="http://schemas.microsoft.com/office/drawing/2010/main">
                <a:solidFill>
                  <a:srgbClr val="FFFFFF"/>
                </a:solidFill>
              </a14:hiddenFill>
            </a:ext>
          </a:extLst>
        </p:spPr>
      </p:pic>
      <p:sp>
        <p:nvSpPr>
          <p:cNvPr id="47" name="Content Placeholder 2">
            <a:extLst>
              <a:ext uri="{FF2B5EF4-FFF2-40B4-BE49-F238E27FC236}">
                <a16:creationId xmlns:a16="http://schemas.microsoft.com/office/drawing/2014/main" id="{089487E8-0C57-55CF-30D5-B121A4489958}"/>
              </a:ext>
            </a:extLst>
          </p:cNvPr>
          <p:cNvSpPr txBox="1">
            <a:spLocks/>
          </p:cNvSpPr>
          <p:nvPr/>
        </p:nvSpPr>
        <p:spPr>
          <a:xfrm>
            <a:off x="7375018" y="2801504"/>
            <a:ext cx="2506850"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FILE </a:t>
            </a:r>
            <a:b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b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ACCESS</a:t>
            </a:r>
          </a:p>
        </p:txBody>
      </p:sp>
      <p:sp>
        <p:nvSpPr>
          <p:cNvPr id="10" name="Rectangle 9">
            <a:extLst>
              <a:ext uri="{FF2B5EF4-FFF2-40B4-BE49-F238E27FC236}">
                <a16:creationId xmlns:a16="http://schemas.microsoft.com/office/drawing/2014/main" id="{020A1548-6132-A721-3346-FDD9CB6D59F8}"/>
              </a:ext>
            </a:extLst>
          </p:cNvPr>
          <p:cNvSpPr/>
          <p:nvPr/>
        </p:nvSpPr>
        <p:spPr>
          <a:xfrm>
            <a:off x="22554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17" name="Rectangle 16">
            <a:extLst>
              <a:ext uri="{FF2B5EF4-FFF2-40B4-BE49-F238E27FC236}">
                <a16:creationId xmlns:a16="http://schemas.microsoft.com/office/drawing/2014/main" id="{939106D3-6AE6-8A2A-318C-B441C5C00F59}"/>
              </a:ext>
            </a:extLst>
          </p:cNvPr>
          <p:cNvSpPr/>
          <p:nvPr/>
        </p:nvSpPr>
        <p:spPr>
          <a:xfrm>
            <a:off x="22554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19" name="Rectangle 18">
            <a:extLst>
              <a:ext uri="{FF2B5EF4-FFF2-40B4-BE49-F238E27FC236}">
                <a16:creationId xmlns:a16="http://schemas.microsoft.com/office/drawing/2014/main" id="{7EB901B2-2C2B-347E-6B62-F2E7DBE09256}"/>
              </a:ext>
            </a:extLst>
          </p:cNvPr>
          <p:cNvSpPr/>
          <p:nvPr/>
        </p:nvSpPr>
        <p:spPr>
          <a:xfrm>
            <a:off x="2255474" y="4017523"/>
            <a:ext cx="956032" cy="606357"/>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2" name="Rectangle 21">
            <a:extLst>
              <a:ext uri="{FF2B5EF4-FFF2-40B4-BE49-F238E27FC236}">
                <a16:creationId xmlns:a16="http://schemas.microsoft.com/office/drawing/2014/main" id="{F0739FC1-0523-070C-195E-F3CC16648475}"/>
              </a:ext>
            </a:extLst>
          </p:cNvPr>
          <p:cNvSpPr/>
          <p:nvPr/>
        </p:nvSpPr>
        <p:spPr>
          <a:xfrm>
            <a:off x="2255475" y="4617398"/>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24" name="Rectangle 23">
            <a:extLst>
              <a:ext uri="{FF2B5EF4-FFF2-40B4-BE49-F238E27FC236}">
                <a16:creationId xmlns:a16="http://schemas.microsoft.com/office/drawing/2014/main" id="{30168EAB-594E-BCE4-7C71-897A0D6C8532}"/>
              </a:ext>
            </a:extLst>
          </p:cNvPr>
          <p:cNvSpPr/>
          <p:nvPr/>
        </p:nvSpPr>
        <p:spPr>
          <a:xfrm>
            <a:off x="2255475" y="4818436"/>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25" name="Rectangle 24">
            <a:extLst>
              <a:ext uri="{FF2B5EF4-FFF2-40B4-BE49-F238E27FC236}">
                <a16:creationId xmlns:a16="http://schemas.microsoft.com/office/drawing/2014/main" id="{58ADA081-3497-DB60-2C3A-701D9FDBCF75}"/>
              </a:ext>
            </a:extLst>
          </p:cNvPr>
          <p:cNvSpPr/>
          <p:nvPr/>
        </p:nvSpPr>
        <p:spPr>
          <a:xfrm>
            <a:off x="2255475" y="5019473"/>
            <a:ext cx="956032" cy="6063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29" name="Rectangle 28">
            <a:extLst>
              <a:ext uri="{FF2B5EF4-FFF2-40B4-BE49-F238E27FC236}">
                <a16:creationId xmlns:a16="http://schemas.microsoft.com/office/drawing/2014/main" id="{20ECAF6B-C63C-614E-8ADA-2A9AA5A2D421}"/>
              </a:ext>
            </a:extLst>
          </p:cNvPr>
          <p:cNvSpPr/>
          <p:nvPr/>
        </p:nvSpPr>
        <p:spPr>
          <a:xfrm>
            <a:off x="2255474" y="563231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38" name="Rectangle 37">
            <a:extLst>
              <a:ext uri="{FF2B5EF4-FFF2-40B4-BE49-F238E27FC236}">
                <a16:creationId xmlns:a16="http://schemas.microsoft.com/office/drawing/2014/main" id="{88E4C0D1-0989-EF91-411C-4A411E2903E0}"/>
              </a:ext>
            </a:extLst>
          </p:cNvPr>
          <p:cNvSpPr/>
          <p:nvPr/>
        </p:nvSpPr>
        <p:spPr>
          <a:xfrm>
            <a:off x="2255474" y="583335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48" name="Straight Connector 47">
            <a:extLst>
              <a:ext uri="{FF2B5EF4-FFF2-40B4-BE49-F238E27FC236}">
                <a16:creationId xmlns:a16="http://schemas.microsoft.com/office/drawing/2014/main" id="{D3979F7B-267B-6A24-8AA1-52746E2A98D3}"/>
              </a:ext>
            </a:extLst>
          </p:cNvPr>
          <p:cNvCxnSpPr>
            <a:cxnSpLocks/>
          </p:cNvCxnSpPr>
          <p:nvPr/>
        </p:nvCxnSpPr>
        <p:spPr>
          <a:xfrm>
            <a:off x="2255474"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50" name="Straight Connector 49">
            <a:extLst>
              <a:ext uri="{FF2B5EF4-FFF2-40B4-BE49-F238E27FC236}">
                <a16:creationId xmlns:a16="http://schemas.microsoft.com/office/drawing/2014/main" id="{0C097AE7-F084-1F1D-B471-951D1351CB8D}"/>
              </a:ext>
            </a:extLst>
          </p:cNvPr>
          <p:cNvCxnSpPr>
            <a:cxnSpLocks/>
          </p:cNvCxnSpPr>
          <p:nvPr/>
        </p:nvCxnSpPr>
        <p:spPr>
          <a:xfrm>
            <a:off x="3211506" y="6034391"/>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68" name="Rectangle 67">
            <a:extLst>
              <a:ext uri="{FF2B5EF4-FFF2-40B4-BE49-F238E27FC236}">
                <a16:creationId xmlns:a16="http://schemas.microsoft.com/office/drawing/2014/main" id="{1DD1320C-B157-255A-0372-A99BF526A480}"/>
              </a:ext>
            </a:extLst>
          </p:cNvPr>
          <p:cNvSpPr/>
          <p:nvPr/>
        </p:nvSpPr>
        <p:spPr>
          <a:xfrm>
            <a:off x="3864214" y="361802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69" name="Rectangle 68">
            <a:extLst>
              <a:ext uri="{FF2B5EF4-FFF2-40B4-BE49-F238E27FC236}">
                <a16:creationId xmlns:a16="http://schemas.microsoft.com/office/drawing/2014/main" id="{797B6730-D1D2-CE79-E308-000CBB83ACF8}"/>
              </a:ext>
            </a:extLst>
          </p:cNvPr>
          <p:cNvSpPr/>
          <p:nvPr/>
        </p:nvSpPr>
        <p:spPr>
          <a:xfrm>
            <a:off x="3864214" y="3819063"/>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0" name="Rectangle 69">
            <a:extLst>
              <a:ext uri="{FF2B5EF4-FFF2-40B4-BE49-F238E27FC236}">
                <a16:creationId xmlns:a16="http://schemas.microsoft.com/office/drawing/2014/main" id="{26FC5FF1-D4F4-53B4-5C6A-03540A0E39A1}"/>
              </a:ext>
            </a:extLst>
          </p:cNvPr>
          <p:cNvSpPr/>
          <p:nvPr/>
        </p:nvSpPr>
        <p:spPr>
          <a:xfrm>
            <a:off x="3864214" y="4020101"/>
            <a:ext cx="956032" cy="408562"/>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1" name="Rectangle 70">
            <a:extLst>
              <a:ext uri="{FF2B5EF4-FFF2-40B4-BE49-F238E27FC236}">
                <a16:creationId xmlns:a16="http://schemas.microsoft.com/office/drawing/2014/main" id="{0DCB566B-F529-4A68-65A4-E0777456071C}"/>
              </a:ext>
            </a:extLst>
          </p:cNvPr>
          <p:cNvSpPr/>
          <p:nvPr/>
        </p:nvSpPr>
        <p:spPr>
          <a:xfrm>
            <a:off x="3867459" y="4431910"/>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2" name="Rectangle 71">
            <a:extLst>
              <a:ext uri="{FF2B5EF4-FFF2-40B4-BE49-F238E27FC236}">
                <a16:creationId xmlns:a16="http://schemas.microsoft.com/office/drawing/2014/main" id="{CC29297E-A5D1-1F88-2BA5-C7BCF226B3A3}"/>
              </a:ext>
            </a:extLst>
          </p:cNvPr>
          <p:cNvSpPr/>
          <p:nvPr/>
        </p:nvSpPr>
        <p:spPr>
          <a:xfrm>
            <a:off x="3867459" y="4632948"/>
            <a:ext cx="952787"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73" name="Rectangle 72">
            <a:extLst>
              <a:ext uri="{FF2B5EF4-FFF2-40B4-BE49-F238E27FC236}">
                <a16:creationId xmlns:a16="http://schemas.microsoft.com/office/drawing/2014/main" id="{260E83ED-6C5C-37D4-51CA-941635406E59}"/>
              </a:ext>
            </a:extLst>
          </p:cNvPr>
          <p:cNvSpPr/>
          <p:nvPr/>
        </p:nvSpPr>
        <p:spPr>
          <a:xfrm>
            <a:off x="3867459" y="4833985"/>
            <a:ext cx="952787" cy="408557"/>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74" name="Rectangle 73">
            <a:extLst>
              <a:ext uri="{FF2B5EF4-FFF2-40B4-BE49-F238E27FC236}">
                <a16:creationId xmlns:a16="http://schemas.microsoft.com/office/drawing/2014/main" id="{A3435C88-301E-DABA-91D9-3641A1300C84}"/>
              </a:ext>
            </a:extLst>
          </p:cNvPr>
          <p:cNvSpPr/>
          <p:nvPr/>
        </p:nvSpPr>
        <p:spPr>
          <a:xfrm>
            <a:off x="3864214" y="5239307"/>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75" name="Rectangle 74">
            <a:extLst>
              <a:ext uri="{FF2B5EF4-FFF2-40B4-BE49-F238E27FC236}">
                <a16:creationId xmlns:a16="http://schemas.microsoft.com/office/drawing/2014/main" id="{F7210535-4A58-3BF5-A471-A2AC44E889BD}"/>
              </a:ext>
            </a:extLst>
          </p:cNvPr>
          <p:cNvSpPr/>
          <p:nvPr/>
        </p:nvSpPr>
        <p:spPr>
          <a:xfrm>
            <a:off x="3864214" y="5440345"/>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cxnSp>
        <p:nvCxnSpPr>
          <p:cNvPr id="76" name="Straight Connector 75">
            <a:extLst>
              <a:ext uri="{FF2B5EF4-FFF2-40B4-BE49-F238E27FC236}">
                <a16:creationId xmlns:a16="http://schemas.microsoft.com/office/drawing/2014/main" id="{3EFE8C3D-82F6-5AC5-A481-6A94B9E4CED6}"/>
              </a:ext>
            </a:extLst>
          </p:cNvPr>
          <p:cNvCxnSpPr>
            <a:cxnSpLocks/>
          </p:cNvCxnSpPr>
          <p:nvPr/>
        </p:nvCxnSpPr>
        <p:spPr>
          <a:xfrm>
            <a:off x="3864214"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Connector 76">
            <a:extLst>
              <a:ext uri="{FF2B5EF4-FFF2-40B4-BE49-F238E27FC236}">
                <a16:creationId xmlns:a16="http://schemas.microsoft.com/office/drawing/2014/main" id="{347871FF-983C-502F-57AF-5A2E9E25AB57}"/>
              </a:ext>
            </a:extLst>
          </p:cNvPr>
          <p:cNvCxnSpPr>
            <a:cxnSpLocks/>
          </p:cNvCxnSpPr>
          <p:nvPr/>
        </p:nvCxnSpPr>
        <p:spPr>
          <a:xfrm>
            <a:off x="4820246" y="5641383"/>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80" name="Straight Connector 79">
            <a:extLst>
              <a:ext uri="{FF2B5EF4-FFF2-40B4-BE49-F238E27FC236}">
                <a16:creationId xmlns:a16="http://schemas.microsoft.com/office/drawing/2014/main" id="{F5233611-2751-39EC-9F66-3FFEA4D6589D}"/>
              </a:ext>
            </a:extLst>
          </p:cNvPr>
          <p:cNvCxnSpPr>
            <a:cxnSpLocks/>
            <a:stCxn id="10" idx="3"/>
            <a:endCxn id="68" idx="1"/>
          </p:cNvCxnSpPr>
          <p:nvPr/>
        </p:nvCxnSpPr>
        <p:spPr>
          <a:xfrm>
            <a:off x="3211506" y="3715967"/>
            <a:ext cx="65270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FDA0013D-B902-6C67-D0C7-4DE5E295A204}"/>
              </a:ext>
            </a:extLst>
          </p:cNvPr>
          <p:cNvSpPr/>
          <p:nvPr/>
        </p:nvSpPr>
        <p:spPr>
          <a:xfrm>
            <a:off x="5482674" y="3615448"/>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3" name="Rectangle 82">
            <a:extLst>
              <a:ext uri="{FF2B5EF4-FFF2-40B4-BE49-F238E27FC236}">
                <a16:creationId xmlns:a16="http://schemas.microsoft.com/office/drawing/2014/main" id="{1700A91A-9315-BADD-D7F3-0910D5DAE57C}"/>
              </a:ext>
            </a:extLst>
          </p:cNvPr>
          <p:cNvSpPr/>
          <p:nvPr/>
        </p:nvSpPr>
        <p:spPr>
          <a:xfrm>
            <a:off x="5482674" y="3816486"/>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5" name="Rectangle 84">
            <a:extLst>
              <a:ext uri="{FF2B5EF4-FFF2-40B4-BE49-F238E27FC236}">
                <a16:creationId xmlns:a16="http://schemas.microsoft.com/office/drawing/2014/main" id="{A6C2487F-E71F-6A6B-99B2-4739AED31521}"/>
              </a:ext>
            </a:extLst>
          </p:cNvPr>
          <p:cNvSpPr/>
          <p:nvPr/>
        </p:nvSpPr>
        <p:spPr>
          <a:xfrm>
            <a:off x="5482674" y="4017523"/>
            <a:ext cx="956032" cy="502595"/>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6" name="Rectangle 85">
            <a:extLst>
              <a:ext uri="{FF2B5EF4-FFF2-40B4-BE49-F238E27FC236}">
                <a16:creationId xmlns:a16="http://schemas.microsoft.com/office/drawing/2014/main" id="{0F0B6B26-A1CB-4ABD-C142-7E8E65E58C14}"/>
              </a:ext>
            </a:extLst>
          </p:cNvPr>
          <p:cNvSpPr/>
          <p:nvPr/>
        </p:nvSpPr>
        <p:spPr>
          <a:xfrm>
            <a:off x="5482675" y="4520123"/>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87" name="Rectangle 86">
            <a:extLst>
              <a:ext uri="{FF2B5EF4-FFF2-40B4-BE49-F238E27FC236}">
                <a16:creationId xmlns:a16="http://schemas.microsoft.com/office/drawing/2014/main" id="{12797E80-34CD-71E5-8BD7-367C016FD9BD}"/>
              </a:ext>
            </a:extLst>
          </p:cNvPr>
          <p:cNvSpPr/>
          <p:nvPr/>
        </p:nvSpPr>
        <p:spPr>
          <a:xfrm>
            <a:off x="5482675" y="4721161"/>
            <a:ext cx="956032" cy="201038"/>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block size</a:t>
            </a:r>
          </a:p>
        </p:txBody>
      </p:sp>
      <p:sp>
        <p:nvSpPr>
          <p:cNvPr id="88" name="Rectangle 87">
            <a:extLst>
              <a:ext uri="{FF2B5EF4-FFF2-40B4-BE49-F238E27FC236}">
                <a16:creationId xmlns:a16="http://schemas.microsoft.com/office/drawing/2014/main" id="{A57BBDFC-D845-60D2-24C3-44406E74B90F}"/>
              </a:ext>
            </a:extLst>
          </p:cNvPr>
          <p:cNvSpPr/>
          <p:nvPr/>
        </p:nvSpPr>
        <p:spPr>
          <a:xfrm>
            <a:off x="5482675" y="4922198"/>
            <a:ext cx="956032" cy="564202"/>
          </a:xfrm>
          <a:prstGeom prst="rect">
            <a:avLst/>
          </a:prstGeom>
          <a:solidFill>
            <a:schemeClr val="bg1">
              <a:lumMod val="9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data block</a:t>
            </a:r>
          </a:p>
        </p:txBody>
      </p:sp>
      <p:sp>
        <p:nvSpPr>
          <p:cNvPr id="89" name="Rectangle 88">
            <a:extLst>
              <a:ext uri="{FF2B5EF4-FFF2-40B4-BE49-F238E27FC236}">
                <a16:creationId xmlns:a16="http://schemas.microsoft.com/office/drawing/2014/main" id="{E87E5BED-4493-2C05-3652-AEB73CED98B2}"/>
              </a:ext>
            </a:extLst>
          </p:cNvPr>
          <p:cNvSpPr/>
          <p:nvPr/>
        </p:nvSpPr>
        <p:spPr>
          <a:xfrm>
            <a:off x="5482674" y="5483161"/>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dirty="0">
                <a:solidFill>
                  <a:schemeClr val="tx1"/>
                </a:solidFill>
                <a:latin typeface="Aeonik" panose="020B0503030300000000" pitchFamily="34" charset="0"/>
                <a:cs typeface="Calibri" panose="020F0502020204030204" pitchFamily="34" charset="0"/>
              </a:rPr>
              <a:t>timestamp</a:t>
            </a:r>
          </a:p>
        </p:txBody>
      </p:sp>
      <p:sp>
        <p:nvSpPr>
          <p:cNvPr id="90" name="Rectangle 89">
            <a:extLst>
              <a:ext uri="{FF2B5EF4-FFF2-40B4-BE49-F238E27FC236}">
                <a16:creationId xmlns:a16="http://schemas.microsoft.com/office/drawing/2014/main" id="{46BC0FDF-7DB6-B803-2A6E-63F1E37DD0B4}"/>
              </a:ext>
            </a:extLst>
          </p:cNvPr>
          <p:cNvSpPr/>
          <p:nvPr/>
        </p:nvSpPr>
        <p:spPr>
          <a:xfrm>
            <a:off x="5482674" y="5684199"/>
            <a:ext cx="956032" cy="201038"/>
          </a:xfrm>
          <a:prstGeom prst="rect">
            <a:avLst/>
          </a:prstGeom>
          <a:solidFill>
            <a:schemeClr val="bg1">
              <a:lumMod val="75000"/>
            </a:schemeClr>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eaLnBrk="0" fontAlgn="base" hangingPunct="0">
              <a:spcBef>
                <a:spcPct val="0"/>
              </a:spcBef>
              <a:spcAft>
                <a:spcPct val="0"/>
              </a:spcAft>
            </a:pPr>
            <a:r>
              <a:rPr lang="en-US" sz="1200">
                <a:solidFill>
                  <a:schemeClr val="tx1"/>
                </a:solidFill>
                <a:latin typeface="Aeonik" panose="020B0503030300000000" pitchFamily="34" charset="0"/>
                <a:cs typeface="Calibri" panose="020F0502020204030204" pitchFamily="34" charset="0"/>
              </a:rPr>
              <a:t>block size</a:t>
            </a:r>
            <a:endParaRPr lang="en-US" sz="1200" dirty="0">
              <a:solidFill>
                <a:schemeClr val="tx1"/>
              </a:solidFill>
              <a:latin typeface="Aeonik" panose="020B0503030300000000" pitchFamily="34" charset="0"/>
              <a:cs typeface="Calibri" panose="020F0502020204030204" pitchFamily="34" charset="0"/>
            </a:endParaRPr>
          </a:p>
        </p:txBody>
      </p:sp>
      <p:cxnSp>
        <p:nvCxnSpPr>
          <p:cNvPr id="92" name="Straight Connector 91">
            <a:extLst>
              <a:ext uri="{FF2B5EF4-FFF2-40B4-BE49-F238E27FC236}">
                <a16:creationId xmlns:a16="http://schemas.microsoft.com/office/drawing/2014/main" id="{752F3B9D-2D32-675F-4DA1-48EFD3CC48D6}"/>
              </a:ext>
            </a:extLst>
          </p:cNvPr>
          <p:cNvCxnSpPr>
            <a:cxnSpLocks/>
          </p:cNvCxnSpPr>
          <p:nvPr/>
        </p:nvCxnSpPr>
        <p:spPr>
          <a:xfrm>
            <a:off x="5482674"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3" name="Straight Connector 92">
            <a:extLst>
              <a:ext uri="{FF2B5EF4-FFF2-40B4-BE49-F238E27FC236}">
                <a16:creationId xmlns:a16="http://schemas.microsoft.com/office/drawing/2014/main" id="{F20C551C-6509-F2F3-EAA6-C99E9B9531C0}"/>
              </a:ext>
            </a:extLst>
          </p:cNvPr>
          <p:cNvCxnSpPr>
            <a:cxnSpLocks/>
          </p:cNvCxnSpPr>
          <p:nvPr/>
        </p:nvCxnSpPr>
        <p:spPr>
          <a:xfrm>
            <a:off x="6438706" y="5885237"/>
            <a:ext cx="0" cy="295072"/>
          </a:xfrm>
          <a:prstGeom prst="line">
            <a:avLst/>
          </a:prstGeom>
          <a:solidFill>
            <a:schemeClr val="bg1">
              <a:lumMod val="95000"/>
            </a:schemeClr>
          </a:solidFill>
          <a:ln w="15875">
            <a:solidFill>
              <a:srgbClr val="00C1DE"/>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96" name="Straight Connector 95">
            <a:extLst>
              <a:ext uri="{FF2B5EF4-FFF2-40B4-BE49-F238E27FC236}">
                <a16:creationId xmlns:a16="http://schemas.microsoft.com/office/drawing/2014/main" id="{E8C3D968-79C9-6185-1607-256F3EB0683D}"/>
              </a:ext>
            </a:extLst>
          </p:cNvPr>
          <p:cNvCxnSpPr>
            <a:cxnSpLocks/>
            <a:stCxn id="68" idx="3"/>
            <a:endCxn id="81" idx="1"/>
          </p:cNvCxnSpPr>
          <p:nvPr/>
        </p:nvCxnSpPr>
        <p:spPr>
          <a:xfrm flipV="1">
            <a:off x="4820246" y="3715967"/>
            <a:ext cx="662428" cy="2577"/>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026B11E0-7803-F9D4-F97D-E174AFCE7165}"/>
              </a:ext>
            </a:extLst>
          </p:cNvPr>
          <p:cNvCxnSpPr>
            <a:cxnSpLocks/>
            <a:endCxn id="71" idx="1"/>
          </p:cNvCxnSpPr>
          <p:nvPr/>
        </p:nvCxnSpPr>
        <p:spPr>
          <a:xfrm flipV="1">
            <a:off x="3211506" y="4532429"/>
            <a:ext cx="655953" cy="182911"/>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5A9A8937-DE11-DE22-B6D0-2C4906E514A1}"/>
              </a:ext>
            </a:extLst>
          </p:cNvPr>
          <p:cNvCxnSpPr>
            <a:cxnSpLocks/>
            <a:stCxn id="29" idx="3"/>
          </p:cNvCxnSpPr>
          <p:nvPr/>
        </p:nvCxnSpPr>
        <p:spPr>
          <a:xfrm flipV="1">
            <a:off x="3211506" y="5348891"/>
            <a:ext cx="655953" cy="383943"/>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18E45B26-2158-193E-5789-868DFE118919}"/>
              </a:ext>
            </a:extLst>
          </p:cNvPr>
          <p:cNvCxnSpPr>
            <a:cxnSpLocks/>
            <a:endCxn id="89" idx="1"/>
          </p:cNvCxnSpPr>
          <p:nvPr/>
        </p:nvCxnSpPr>
        <p:spPr>
          <a:xfrm>
            <a:off x="4826731" y="5336848"/>
            <a:ext cx="655943" cy="246832"/>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16F9EADE-1B5B-B0FC-AE02-2557FAD7C0E2}"/>
              </a:ext>
            </a:extLst>
          </p:cNvPr>
          <p:cNvCxnSpPr>
            <a:cxnSpLocks/>
            <a:endCxn id="86" idx="1"/>
          </p:cNvCxnSpPr>
          <p:nvPr/>
        </p:nvCxnSpPr>
        <p:spPr>
          <a:xfrm>
            <a:off x="4833216" y="4509532"/>
            <a:ext cx="649459" cy="111110"/>
          </a:xfrm>
          <a:prstGeom prst="line">
            <a:avLst/>
          </a:prstGeom>
          <a:ln w="12700">
            <a:solidFill>
              <a:schemeClr val="bg1">
                <a:lumMod val="75000"/>
              </a:schemeClr>
            </a:solidFill>
            <a:prstDash val="sysDash"/>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CB888788-1031-E381-08D2-3E28972A435A}"/>
              </a:ext>
            </a:extLst>
          </p:cNvPr>
          <p:cNvSpPr txBox="1"/>
          <p:nvPr/>
        </p:nvSpPr>
        <p:spPr>
          <a:xfrm>
            <a:off x="2240601" y="3323892"/>
            <a:ext cx="1021408"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SCinput.0.sds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0" name="TextBox 119">
            <a:extLst>
              <a:ext uri="{FF2B5EF4-FFF2-40B4-BE49-F238E27FC236}">
                <a16:creationId xmlns:a16="http://schemas.microsoft.com/office/drawing/2014/main" id="{918B2356-EB7C-E24E-3F96-AD3556D6BA8B}"/>
              </a:ext>
            </a:extLst>
          </p:cNvPr>
          <p:cNvSpPr txBox="1"/>
          <p:nvPr/>
        </p:nvSpPr>
        <p:spPr>
          <a:xfrm>
            <a:off x="3818555" y="3339490"/>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SCoutput.0.sds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
        <p:nvSpPr>
          <p:cNvPr id="121" name="TextBox 120">
            <a:extLst>
              <a:ext uri="{FF2B5EF4-FFF2-40B4-BE49-F238E27FC236}">
                <a16:creationId xmlns:a16="http://schemas.microsoft.com/office/drawing/2014/main" id="{377BA555-BF00-28F6-6CF6-84B443C85311}"/>
              </a:ext>
            </a:extLst>
          </p:cNvPr>
          <p:cNvSpPr txBox="1"/>
          <p:nvPr/>
        </p:nvSpPr>
        <p:spPr>
          <a:xfrm>
            <a:off x="5433807" y="3348363"/>
            <a:ext cx="1067487" cy="14234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b="1" dirty="0">
                <a:solidFill>
                  <a:schemeClr val="tx2"/>
                </a:solidFill>
                <a:latin typeface="Courier New" panose="02070309020205020404" pitchFamily="49" charset="0"/>
                <a:cs typeface="Courier New" panose="02070309020205020404" pitchFamily="49" charset="0"/>
              </a:rPr>
              <a:t>MLoutput.0.sds</a:t>
            </a:r>
            <a:endParaRPr lang="en-US" sz="1000" b="1" kern="1200" dirty="0">
              <a:solidFill>
                <a:schemeClr val="tx2"/>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57129452"/>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rPr>
              <a:t>S</a:t>
            </a:r>
            <a:r>
              <a:rPr lang="en-US" sz="1000">
                <a:solidFill>
                  <a:schemeClr val="bg2">
                    <a:lumMod val="25000"/>
                  </a:schemeClr>
                </a:solidFill>
                <a:latin typeface="Calibri"/>
              </a:rPr>
              <a:t>ensorX.&lt;</a:t>
            </a:r>
            <a:r>
              <a:rPr lang="en-US" sz="1000" dirty="0">
                <a:solidFill>
                  <a:schemeClr val="bg2">
                    <a:lumMod val="25000"/>
                  </a:schemeClr>
                </a:solidFill>
                <a:latin typeface="Calibri"/>
              </a:rPr>
              <a: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a:solidFill>
                  <a:schemeClr val="bg2">
                    <a:lumMod val="25000"/>
                  </a:schemeClr>
                </a:solidFill>
                <a:latin typeface="Calibri"/>
              </a:rPr>
              <a:t>‘SensorX.&lt;</a:t>
            </a:r>
            <a:r>
              <a:rPr lang="en-US" sz="1000" dirty="0">
                <a:solidFill>
                  <a:schemeClr val="bg2">
                    <a:lumMod val="25000"/>
                  </a:schemeClr>
                </a:solidFill>
                <a:latin typeface="Calibri"/>
              </a:rPr>
              <a: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1418216" y="2877012"/>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9" name="Arrow: Up-Down 28">
            <a:extLst>
              <a:ext uri="{FF2B5EF4-FFF2-40B4-BE49-F238E27FC236}">
                <a16:creationId xmlns:a16="http://schemas.microsoft.com/office/drawing/2014/main" id="{9D828AB0-1215-D780-9EAA-E977ED3C4A44}"/>
              </a:ext>
            </a:extLst>
          </p:cNvPr>
          <p:cNvSpPr/>
          <p:nvPr/>
        </p:nvSpPr>
        <p:spPr>
          <a:xfrm>
            <a:off x="2241565" y="3619439"/>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t>
            </a:r>
            <a:r>
              <a:rPr lang="en-US" sz="1200">
                <a:solidFill>
                  <a:schemeClr val="tx2"/>
                </a:solidFill>
              </a:rPr>
              <a:t>any time </a:t>
            </a:r>
            <a:r>
              <a:rPr lang="en-US" sz="1200" dirty="0">
                <a:solidFill>
                  <a:schemeClr val="tx2"/>
                </a:solidFill>
              </a:rPr>
              <a:t>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sds_buffer.</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8" name="Arrow: Up-Down 7">
            <a:extLst>
              <a:ext uri="{FF2B5EF4-FFF2-40B4-BE49-F238E27FC236}">
                <a16:creationId xmlns:a16="http://schemas.microsoft.com/office/drawing/2014/main" id="{95C8C0C5-0CC4-505A-9351-DED0612E839A}"/>
              </a:ext>
            </a:extLst>
          </p:cNvPr>
          <p:cNvSpPr/>
          <p:nvPr/>
        </p:nvSpPr>
        <p:spPr>
          <a:xfrm>
            <a:off x="2241565" y="264419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026F6F4-8A79-5BB6-6762-88E8976A06E3}"/>
              </a:ext>
            </a:extLst>
          </p:cNvPr>
          <p:cNvSpPr/>
          <p:nvPr/>
        </p:nvSpPr>
        <p:spPr>
          <a:xfrm>
            <a:off x="1528043" y="2976694"/>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a:latin typeface="Courier New" panose="02070309020205020404" pitchFamily="49" charset="0"/>
                <a:cs typeface="Courier New" panose="02070309020205020404" pitchFamily="49" charset="0"/>
              </a:rPr>
              <a:t>sds_rec_play.</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/h</a:t>
            </a:r>
            <a:br>
              <a:rPr lang="en-US" sz="1100" b="1">
                <a:latin typeface="Courier New" panose="02070309020205020404" pitchFamily="49" charset="0"/>
                <a:cs typeface="Courier New" panose="02070309020205020404" pitchFamily="49" charset="0"/>
              </a:rPr>
            </a:br>
            <a:r>
              <a:rPr lang="en-US" sz="1200"/>
              <a:t>Recorder/Player </a:t>
            </a:r>
            <a:r>
              <a:rPr lang="en-US" sz="1200" dirty="0"/>
              <a:t>Interface</a:t>
            </a:r>
          </a:p>
        </p:txBody>
      </p:sp>
    </p:spTree>
    <p:extLst>
      <p:ext uri="{BB962C8B-B14F-4D97-AF65-F5344CB8AC3E}">
        <p14:creationId xmlns:p14="http://schemas.microsoft.com/office/powerpoint/2010/main" val="18509663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627993" y="1411454"/>
            <a:ext cx="4452085" cy="653684"/>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t>SDS_&lt;</a:t>
            </a:r>
            <a:r>
              <a:rPr lang="en-US" sz="1600" b="1" dirty="0" err="1"/>
              <a:t>sdsio</a:t>
            </a:r>
            <a:r>
              <a:rPr lang="en-US" sz="1600" b="1" dirty="0"/>
              <a:t>&gt;.</a:t>
            </a:r>
            <a:r>
              <a:rPr lang="en-US" sz="1600" b="1" dirty="0" err="1"/>
              <a:t>csolution.yml</a:t>
            </a:r>
            <a:br>
              <a:rPr lang="en-US" sz="1400" dirty="0"/>
            </a:br>
            <a:r>
              <a:rPr lang="en-US" sz="1400" dirty="0"/>
              <a:t>Data streaming for DSP and ML algorithm testing</a:t>
            </a:r>
            <a:endParaRPr lang="en-US" sz="1100" dirty="0"/>
          </a:p>
        </p:txBody>
      </p:sp>
      <p:sp>
        <p:nvSpPr>
          <p:cNvPr id="8" name="Rectangle 7">
            <a:extLst>
              <a:ext uri="{FF2B5EF4-FFF2-40B4-BE49-F238E27FC236}">
                <a16:creationId xmlns:a16="http://schemas.microsoft.com/office/drawing/2014/main" id="{CE3974E6-B40A-AB0A-DFDB-B964F9612AEA}"/>
              </a:ext>
            </a:extLst>
          </p:cNvPr>
          <p:cNvSpPr/>
          <p:nvPr/>
        </p:nvSpPr>
        <p:spPr>
          <a:xfrm>
            <a:off x="2942715"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Record/Playback </a:t>
            </a:r>
            <a:br>
              <a:rPr lang="en-US" sz="1100" dirty="0"/>
            </a:br>
            <a:r>
              <a:rPr lang="en-US" sz="1100" dirty="0"/>
              <a:t>SDS Data Files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942715"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SDSIO</a:t>
            </a:r>
          </a:p>
        </p:txBody>
      </p:sp>
      <p:sp>
        <p:nvSpPr>
          <p:cNvPr id="16" name="Rectangle 15">
            <a:extLst>
              <a:ext uri="{FF2B5EF4-FFF2-40B4-BE49-F238E27FC236}">
                <a16:creationId xmlns:a16="http://schemas.microsoft.com/office/drawing/2014/main" id="{8C61B6A3-A1BE-4248-57B1-609E5F0E8AAB}"/>
              </a:ext>
            </a:extLst>
          </p:cNvPr>
          <p:cNvSpPr/>
          <p:nvPr/>
        </p:nvSpPr>
        <p:spPr>
          <a:xfrm>
            <a:off x="627994" y="3519273"/>
            <a:ext cx="2128632"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Board Hardware Interface</a:t>
            </a:r>
            <a:br>
              <a:rPr lang="en-US" sz="1100" dirty="0"/>
            </a:br>
            <a:r>
              <a:rPr lang="en-US" sz="1100" dirty="0"/>
              <a:t>Provided in BSP</a:t>
            </a:r>
            <a:endParaRPr lang="en-US" sz="1050" dirty="0"/>
          </a:p>
        </p:txBody>
      </p:sp>
      <p:sp>
        <p:nvSpPr>
          <p:cNvPr id="17" name="Rectangle 16">
            <a:extLst>
              <a:ext uri="{FF2B5EF4-FFF2-40B4-BE49-F238E27FC236}">
                <a16:creationId xmlns:a16="http://schemas.microsoft.com/office/drawing/2014/main" id="{4DB6B1BC-4815-896E-9392-B226B5A4C231}"/>
              </a:ext>
            </a:extLst>
          </p:cNvPr>
          <p:cNvSpPr/>
          <p:nvPr/>
        </p:nvSpPr>
        <p:spPr>
          <a:xfrm>
            <a:off x="627994" y="3255090"/>
            <a:ext cx="2128632"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 Layer Type: Board</a:t>
            </a:r>
          </a:p>
        </p:txBody>
      </p:sp>
      <p:sp>
        <p:nvSpPr>
          <p:cNvPr id="3" name="Rectangle 2">
            <a:extLst>
              <a:ext uri="{FF2B5EF4-FFF2-40B4-BE49-F238E27FC236}">
                <a16:creationId xmlns:a16="http://schemas.microsoft.com/office/drawing/2014/main" id="{981466B6-29ED-CB94-AF4F-BC970DB65D25}"/>
              </a:ext>
            </a:extLst>
          </p:cNvPr>
          <p:cNvSpPr/>
          <p:nvPr/>
        </p:nvSpPr>
        <p:spPr>
          <a:xfrm>
            <a:off x="627994"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Check SDSIO interface with</a:t>
            </a:r>
            <a:br>
              <a:rPr lang="en-US" sz="1100" dirty="0"/>
            </a:br>
            <a:r>
              <a:rPr lang="en-US" sz="1100" dirty="0"/>
              <a:t>user configurable bandwidth parameters</a:t>
            </a:r>
            <a:endParaRPr lang="en-US" sz="1050" dirty="0"/>
          </a:p>
        </p:txBody>
      </p:sp>
      <p:sp>
        <p:nvSpPr>
          <p:cNvPr id="5" name="Rectangle 4">
            <a:extLst>
              <a:ext uri="{FF2B5EF4-FFF2-40B4-BE49-F238E27FC236}">
                <a16:creationId xmlns:a16="http://schemas.microsoft.com/office/drawing/2014/main" id="{006CFF1E-7F8E-879E-76E9-6194FE53B86C}"/>
              </a:ext>
            </a:extLst>
          </p:cNvPr>
          <p:cNvSpPr/>
          <p:nvPr/>
        </p:nvSpPr>
        <p:spPr>
          <a:xfrm>
            <a:off x="627994"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DataTest.cproject.yml</a:t>
            </a:r>
            <a:endParaRPr lang="en-US" sz="1400" dirty="0"/>
          </a:p>
        </p:txBody>
      </p:sp>
      <p:sp>
        <p:nvSpPr>
          <p:cNvPr id="6" name="Rectangle 5">
            <a:extLst>
              <a:ext uri="{FF2B5EF4-FFF2-40B4-BE49-F238E27FC236}">
                <a16:creationId xmlns:a16="http://schemas.microsoft.com/office/drawing/2014/main" id="{E094A49A-EC2D-EEEF-132A-B6D2A8111BED}"/>
              </a:ext>
            </a:extLst>
          </p:cNvPr>
          <p:cNvSpPr/>
          <p:nvPr/>
        </p:nvSpPr>
        <p:spPr>
          <a:xfrm>
            <a:off x="2942715" y="2460256"/>
            <a:ext cx="2128632" cy="653684"/>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Verify and optimized</a:t>
            </a:r>
            <a:br>
              <a:rPr lang="en-US" sz="1100" dirty="0"/>
            </a:br>
            <a:r>
              <a:rPr lang="en-US" sz="1100" dirty="0"/>
              <a:t>user algorithms</a:t>
            </a:r>
            <a:br>
              <a:rPr lang="en-US" sz="1100" dirty="0"/>
            </a:br>
            <a:r>
              <a:rPr lang="en-US" sz="1100" dirty="0"/>
              <a:t>with repeatable data</a:t>
            </a:r>
            <a:endParaRPr lang="en-US" sz="1050" dirty="0"/>
          </a:p>
        </p:txBody>
      </p:sp>
      <p:sp>
        <p:nvSpPr>
          <p:cNvPr id="7" name="Rectangle 6">
            <a:extLst>
              <a:ext uri="{FF2B5EF4-FFF2-40B4-BE49-F238E27FC236}">
                <a16:creationId xmlns:a16="http://schemas.microsoft.com/office/drawing/2014/main" id="{02192468-F815-85E7-1987-BD05F8475585}"/>
              </a:ext>
            </a:extLst>
          </p:cNvPr>
          <p:cNvSpPr/>
          <p:nvPr/>
        </p:nvSpPr>
        <p:spPr>
          <a:xfrm>
            <a:off x="2942715" y="2196073"/>
            <a:ext cx="2128632" cy="264183"/>
          </a:xfrm>
          <a:prstGeom prst="rect">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AlgorithmTest.cproject.yml</a:t>
            </a:r>
            <a:endParaRPr lang="en-US" sz="1400" dirty="0"/>
          </a:p>
        </p:txBody>
      </p:sp>
      <p:sp>
        <p:nvSpPr>
          <p:cNvPr id="20" name="Callout: Bent Line with Accent Bar 19">
            <a:extLst>
              <a:ext uri="{FF2B5EF4-FFF2-40B4-BE49-F238E27FC236}">
                <a16:creationId xmlns:a16="http://schemas.microsoft.com/office/drawing/2014/main" id="{D1617B0D-C16A-73DF-D7EA-A87528EA450C}"/>
              </a:ext>
            </a:extLst>
          </p:cNvPr>
          <p:cNvSpPr/>
          <p:nvPr/>
        </p:nvSpPr>
        <p:spPr>
          <a:xfrm>
            <a:off x="5492884" y="1431972"/>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target-types select between hardware</a:t>
            </a:r>
          </a:p>
          <a:p>
            <a:r>
              <a:rPr lang="en-US" sz="1200" dirty="0">
                <a:solidFill>
                  <a:schemeClr val="tx1"/>
                </a:solidFill>
              </a:rPr>
              <a:t>and simulation </a:t>
            </a:r>
          </a:p>
        </p:txBody>
      </p:sp>
      <p:sp>
        <p:nvSpPr>
          <p:cNvPr id="21" name="Callout: Bent Line with Accent Bar 20">
            <a:extLst>
              <a:ext uri="{FF2B5EF4-FFF2-40B4-BE49-F238E27FC236}">
                <a16:creationId xmlns:a16="http://schemas.microsoft.com/office/drawing/2014/main" id="{DCAC335D-914C-08BE-625E-F7D62ED092E1}"/>
              </a:ext>
            </a:extLst>
          </p:cNvPr>
          <p:cNvSpPr/>
          <p:nvPr/>
        </p:nvSpPr>
        <p:spPr>
          <a:xfrm>
            <a:off x="5492884" y="2343531"/>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Add user algorithm</a:t>
            </a:r>
            <a:br>
              <a:rPr lang="en-US" sz="1200" dirty="0">
                <a:solidFill>
                  <a:schemeClr val="tx1"/>
                </a:solidFill>
              </a:rPr>
            </a:br>
            <a:r>
              <a:rPr lang="en-US" sz="1200" dirty="0">
                <a:solidFill>
                  <a:schemeClr val="tx1"/>
                </a:solidFill>
              </a:rPr>
              <a:t>and data stream</a:t>
            </a:r>
            <a:br>
              <a:rPr lang="en-US" sz="1200" dirty="0">
                <a:solidFill>
                  <a:schemeClr val="tx1"/>
                </a:solidFill>
              </a:rPr>
            </a:br>
            <a:r>
              <a:rPr lang="en-US" sz="1200" dirty="0">
                <a:solidFill>
                  <a:schemeClr val="tx1"/>
                </a:solidFill>
              </a:rPr>
              <a:t>input interface</a:t>
            </a:r>
          </a:p>
        </p:txBody>
      </p:sp>
      <p:sp>
        <p:nvSpPr>
          <p:cNvPr id="22" name="Callout: Bent Line with Accent Bar 21">
            <a:extLst>
              <a:ext uri="{FF2B5EF4-FFF2-40B4-BE49-F238E27FC236}">
                <a16:creationId xmlns:a16="http://schemas.microsoft.com/office/drawing/2014/main" id="{688DADD3-DBC8-96B6-7CE2-9CCEB7866880}"/>
              </a:ext>
            </a:extLst>
          </p:cNvPr>
          <p:cNvSpPr/>
          <p:nvPr/>
        </p:nvSpPr>
        <p:spPr>
          <a:xfrm>
            <a:off x="5492884" y="3419606"/>
            <a:ext cx="1498060" cy="612648"/>
          </a:xfrm>
          <a:prstGeom prst="accentCallout2">
            <a:avLst>
              <a:gd name="adj1" fmla="val 18750"/>
              <a:gd name="adj2" fmla="val -8333"/>
              <a:gd name="adj3" fmla="val 18750"/>
              <a:gd name="adj4" fmla="val -16667"/>
              <a:gd name="adj5" fmla="val 60632"/>
              <a:gd name="adj6" fmla="val -32482"/>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r>
              <a:rPr lang="en-US" sz="1200" dirty="0">
                <a:solidFill>
                  <a:schemeClr val="tx1"/>
                </a:solidFill>
              </a:rPr>
              <a:t>build-types select between recording</a:t>
            </a:r>
            <a:br>
              <a:rPr lang="en-US" sz="1200" dirty="0">
                <a:solidFill>
                  <a:schemeClr val="tx1"/>
                </a:solidFill>
              </a:rPr>
            </a:br>
            <a:r>
              <a:rPr lang="en-US" sz="1200" dirty="0">
                <a:solidFill>
                  <a:schemeClr val="tx1"/>
                </a:solidFill>
              </a:rPr>
              <a:t>and playback</a:t>
            </a:r>
          </a:p>
        </p:txBody>
      </p:sp>
    </p:spTree>
    <p:extLst>
      <p:ext uri="{BB962C8B-B14F-4D97-AF65-F5344CB8AC3E}">
        <p14:creationId xmlns:p14="http://schemas.microsoft.com/office/powerpoint/2010/main" val="2612990511"/>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7309</TotalTime>
  <Words>2882</Words>
  <Application>Microsoft Office PowerPoint</Application>
  <PresentationFormat>Widescreen</PresentationFormat>
  <Paragraphs>398</Paragraphs>
  <Slides>15</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Aeonik</vt:lpstr>
      <vt:lpstr>Aeonik Fono</vt:lpstr>
      <vt:lpstr>-apple-system</vt:lpstr>
      <vt:lpstr>Arial</vt:lpstr>
      <vt:lpstr>Calibri</vt:lpstr>
      <vt:lpstr>Courier New</vt:lpstr>
      <vt:lpstr>Wingdings</vt:lpstr>
      <vt:lpstr>Arm_PPT_Public</vt:lpstr>
      <vt:lpstr>Development Flow for Edge AI Devices</vt:lpstr>
      <vt:lpstr>Development Flow for Edge AI Devices</vt:lpstr>
      <vt:lpstr>SDS-Framework: Record Real-world Data and Playback to AVH</vt:lpstr>
      <vt:lpstr>Development Flow for Edge AI Devices</vt:lpstr>
      <vt:lpstr>Challenge: Validate and Optimize Algorithms with Real World Data</vt:lpstr>
      <vt:lpstr>PowerPoint Presentation</vt:lpstr>
      <vt:lpstr>SDS: flexible stream management for sensor and audio data</vt:lpstr>
      <vt:lpstr>SDS Data Buffer and Record / Playback Interface</vt:lpstr>
      <vt:lpstr>SDS Recorder https://github.com/Arm-Examples/sds-examples </vt:lpstr>
      <vt:lpstr>Challenge: Validate and Optimize Algorithms with Real World Data</vt:lpstr>
      <vt:lpstr>Current Status of CMSIS-DSP Compute Graph</vt:lpstr>
      <vt:lpstr>Record real-world data with Synchronous Data Streaming (SDS)</vt:lpstr>
      <vt:lpstr>SDS enables playback of real-world data for algorithm testing</vt:lpstr>
      <vt:lpstr>SDS Data Buffer and Record / Playback Interface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92</cp:revision>
  <dcterms:created xsi:type="dcterms:W3CDTF">2021-11-12T09:09:53Z</dcterms:created>
  <dcterms:modified xsi:type="dcterms:W3CDTF">2025-05-22T14:32:09Z</dcterms:modified>
</cp:coreProperties>
</file>