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handoutMasterIdLst>
    <p:handoutMasterId r:id="rId15"/>
  </p:handoutMasterIdLst>
  <p:sldIdLst>
    <p:sldId id="2147476961" r:id="rId2"/>
    <p:sldId id="2147476962" r:id="rId3"/>
    <p:sldId id="14952" r:id="rId4"/>
    <p:sldId id="2147476965" r:id="rId5"/>
    <p:sldId id="2147476966" r:id="rId6"/>
    <p:sldId id="2145705724" r:id="rId7"/>
    <p:sldId id="2147476963" r:id="rId8"/>
    <p:sldId id="2147476964" r:id="rId9"/>
    <p:sldId id="2145705746" r:id="rId10"/>
    <p:sldId id="2145705721" r:id="rId11"/>
    <p:sldId id="2145705723" r:id="rId12"/>
    <p:sldId id="21232602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varScale="1">
        <p:scale>
          <a:sx n="147" d="100"/>
          <a:sy n="147" d="100"/>
        </p:scale>
        <p:origin x="117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10/03/2025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817B-2C84-0240-CBFF-6FBDB30E1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70C1B-945F-1E17-0244-4ADEF577A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37F04-4715-B148-FFB9-3A4189AFF42D}"/>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2602E900-68FF-3523-8D51-2970DF37A819}"/>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85039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emf"/><Relationship Id="rId4" Type="http://schemas.openxmlformats.org/officeDocument/2006/relationships/image" Target="../media/image3.svg"/><Relationship Id="rId9"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M-software/MDK-Middleware/tree/main/Test/Network/netio" TargetMode="External"/><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 Id="rId5" Type="http://schemas.openxmlformats.org/officeDocument/2006/relationships/hyperlink" Target="https://github.com/MiloradCvjetkovic/example-standalone-inferencing-csolution/blob/main/Socket/MDK_Network_ETH/Socket.clayer.yml" TargetMode="External"/><Relationship Id="rId4" Type="http://schemas.openxmlformats.org/officeDocument/2006/relationships/hyperlink" Target="https://github.com/MiloradCvjetkovic/example-standalone-inferencing-csolution/blob/main/example_standalone.cproject.yml#L40C1-L42C4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2.png"/><Relationship Id="rId12"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4.png"/><Relationship Id="rId5" Type="http://schemas.openxmlformats.org/officeDocument/2006/relationships/image" Target="../media/image20.png"/><Relationship Id="rId10" Type="http://schemas.openxmlformats.org/officeDocument/2006/relationships/image" Target="../media/image3.svg"/><Relationship Id="rId4" Type="http://schemas.openxmlformats.org/officeDocument/2006/relationships/image" Target="../media/image19.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lang="en-US" sz="1000">
                <a:solidFill>
                  <a:schemeClr val="bg2">
                    <a:lumMod val="25000"/>
                  </a:schemeClr>
                </a:solidFill>
                <a:latin typeface="Calibri"/>
              </a:rPr>
              <a:t>file0.sensorX.sds’</a:t>
            </a:r>
            <a:br>
              <a:rPr lang="en-US" sz="1000">
                <a:solidFill>
                  <a:schemeClr val="bg2">
                    <a:lumMod val="25000"/>
                  </a:schemeClr>
                </a:solidFill>
                <a:latin typeface="Calibri"/>
              </a:rPr>
            </a:br>
            <a:r>
              <a:rPr lang="en-US" sz="1000">
                <a:solidFill>
                  <a:schemeClr val="bg2">
                    <a:lumMod val="25000"/>
                  </a:schemeClr>
                </a:solidFill>
                <a:latin typeface="Calibri"/>
              </a:rPr>
              <a:t>‘file1.sensorX.sds’</a:t>
            </a:r>
            <a:endPar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err="1">
                <a:solidFill>
                  <a:srgbClr val="FFFFFF"/>
                </a:solidFill>
                <a:latin typeface="Aeonik" panose="020B0503030300000000" pitchFamily="34" charset="0"/>
                <a:cs typeface="Calibri" panose="020F0502020204030204" pitchFamily="34" charset="0"/>
              </a:rPr>
              <a:t>Semihosting</a:t>
            </a:r>
            <a:r>
              <a:rPr lang="en-US" sz="1200" dirty="0">
                <a:solidFill>
                  <a:srgbClr val="FFFFFF"/>
                </a:solidFill>
                <a:latin typeface="Aeonik" panose="020B0503030300000000" pitchFamily="34" charset="0"/>
                <a:cs typeface="Calibri" panose="020F0502020204030204" pitchFamily="34" charset="0"/>
              </a:rPr>
              <a:t> Interface</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2765-0772-9C4D-3FF6-5A384ADA7D8C}"/>
            </a:ext>
          </a:extLst>
        </p:cNvPr>
        <p:cNvGrpSpPr/>
        <p:nvPr/>
      </p:nvGrpSpPr>
      <p:grpSpPr>
        <a:xfrm>
          <a:off x="0" y="0"/>
          <a:ext cx="0" cy="0"/>
          <a:chOff x="0" y="0"/>
          <a:chExt cx="0" cy="0"/>
        </a:xfrm>
      </p:grpSpPr>
      <p:sp>
        <p:nvSpPr>
          <p:cNvPr id="39" name="Process 108">
            <a:extLst>
              <a:ext uri="{FF2B5EF4-FFF2-40B4-BE49-F238E27FC236}">
                <a16:creationId xmlns:a16="http://schemas.microsoft.com/office/drawing/2014/main" id="{5E826A8F-8E11-D31D-1BF8-43653DBE1387}"/>
              </a:ext>
            </a:extLst>
          </p:cNvPr>
          <p:cNvSpPr/>
          <p:nvPr/>
        </p:nvSpPr>
        <p:spPr>
          <a:xfrm>
            <a:off x="2232780" y="276143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59" name="Rectangle 58">
            <a:extLst>
              <a:ext uri="{FF2B5EF4-FFF2-40B4-BE49-F238E27FC236}">
                <a16:creationId xmlns:a16="http://schemas.microsoft.com/office/drawing/2014/main" id="{0117F275-E1A7-3357-BF8F-AE540B92002E}"/>
              </a:ext>
            </a:extLst>
          </p:cNvPr>
          <p:cNvSpPr/>
          <p:nvPr/>
        </p:nvSpPr>
        <p:spPr>
          <a:xfrm>
            <a:off x="7101186" y="402299"/>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63" name="Content Placeholder 2">
            <a:extLst>
              <a:ext uri="{FF2B5EF4-FFF2-40B4-BE49-F238E27FC236}">
                <a16:creationId xmlns:a16="http://schemas.microsoft.com/office/drawing/2014/main" id="{ABD69D10-74C8-01C1-E963-FAFCBD5EDEF7}"/>
              </a:ext>
            </a:extLst>
          </p:cNvPr>
          <p:cNvSpPr txBox="1">
            <a:spLocks/>
          </p:cNvSpPr>
          <p:nvPr/>
        </p:nvSpPr>
        <p:spPr>
          <a:xfrm>
            <a:off x="7235415" y="465505"/>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10F7C8E2-FFE8-0B22-4FB7-A469078F69C2}"/>
              </a:ext>
            </a:extLst>
          </p:cNvPr>
          <p:cNvCxnSpPr>
            <a:cxnSpLocks/>
            <a:stCxn id="106" idx="3"/>
            <a:endCxn id="107" idx="1"/>
          </p:cNvCxnSpPr>
          <p:nvPr/>
        </p:nvCxnSpPr>
        <p:spPr>
          <a:xfrm>
            <a:off x="9082020" y="102616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FA6AB04-0FE0-0A70-2FCF-B87EE65DF05F}"/>
              </a:ext>
            </a:extLst>
          </p:cNvPr>
          <p:cNvCxnSpPr>
            <a:cxnSpLocks/>
            <a:stCxn id="107" idx="3"/>
          </p:cNvCxnSpPr>
          <p:nvPr/>
        </p:nvCxnSpPr>
        <p:spPr>
          <a:xfrm flipV="1">
            <a:off x="10676649" y="1024392"/>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BC5E21-8F86-C7B3-071B-76539DD95408}"/>
              </a:ext>
            </a:extLst>
          </p:cNvPr>
          <p:cNvCxnSpPr>
            <a:cxnSpLocks/>
          </p:cNvCxnSpPr>
          <p:nvPr/>
        </p:nvCxnSpPr>
        <p:spPr>
          <a:xfrm>
            <a:off x="9421045" y="102616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6" name="Process 105">
            <a:extLst>
              <a:ext uri="{FF2B5EF4-FFF2-40B4-BE49-F238E27FC236}">
                <a16:creationId xmlns:a16="http://schemas.microsoft.com/office/drawing/2014/main" id="{83663F08-A752-AEB1-55AB-23058C6FA65C}"/>
              </a:ext>
            </a:extLst>
          </p:cNvPr>
          <p:cNvSpPr/>
          <p:nvPr/>
        </p:nvSpPr>
        <p:spPr>
          <a:xfrm>
            <a:off x="8110020" y="80718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CBE59CD0-67DA-7C9A-C1FF-E890B1D50F78}"/>
              </a:ext>
            </a:extLst>
          </p:cNvPr>
          <p:cNvSpPr/>
          <p:nvPr/>
        </p:nvSpPr>
        <p:spPr>
          <a:xfrm>
            <a:off x="9773329" y="81218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03AFE2A7-C09B-AA79-4D51-F51829D002F0}"/>
              </a:ext>
            </a:extLst>
          </p:cNvPr>
          <p:cNvSpPr/>
          <p:nvPr/>
        </p:nvSpPr>
        <p:spPr>
          <a:xfrm>
            <a:off x="8890928"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6" name="Straight Arrow Connector 5">
            <a:extLst>
              <a:ext uri="{FF2B5EF4-FFF2-40B4-BE49-F238E27FC236}">
                <a16:creationId xmlns:a16="http://schemas.microsoft.com/office/drawing/2014/main" id="{8B34FAD2-8B88-4347-62A0-FDA7E50777EB}"/>
              </a:ext>
            </a:extLst>
          </p:cNvPr>
          <p:cNvCxnSpPr>
            <a:cxnSpLocks/>
          </p:cNvCxnSpPr>
          <p:nvPr/>
        </p:nvCxnSpPr>
        <p:spPr>
          <a:xfrm>
            <a:off x="11009666" y="102616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098D208-40CF-9D8C-D1EA-C37EB90AD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1355" y="2822850"/>
            <a:ext cx="295163" cy="310398"/>
          </a:xfrm>
          <a:prstGeom prst="rect">
            <a:avLst/>
          </a:prstGeom>
        </p:spPr>
      </p:pic>
      <p:sp>
        <p:nvSpPr>
          <p:cNvPr id="18" name="Process 108">
            <a:extLst>
              <a:ext uri="{FF2B5EF4-FFF2-40B4-BE49-F238E27FC236}">
                <a16:creationId xmlns:a16="http://schemas.microsoft.com/office/drawing/2014/main" id="{8277D7BB-E872-1B86-4413-FEC4501EFAA1}"/>
              </a:ext>
            </a:extLst>
          </p:cNvPr>
          <p:cNvSpPr/>
          <p:nvPr/>
        </p:nvSpPr>
        <p:spPr>
          <a:xfrm>
            <a:off x="7250344"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2" name="Connector: Elbow 11">
            <a:extLst>
              <a:ext uri="{FF2B5EF4-FFF2-40B4-BE49-F238E27FC236}">
                <a16:creationId xmlns:a16="http://schemas.microsoft.com/office/drawing/2014/main" id="{F5F2A217-7877-75B2-AC47-282D828FE8A2}"/>
              </a:ext>
            </a:extLst>
          </p:cNvPr>
          <p:cNvCxnSpPr>
            <a:stCxn id="18" idx="0"/>
            <a:endCxn id="106" idx="1"/>
          </p:cNvCxnSpPr>
          <p:nvPr/>
        </p:nvCxnSpPr>
        <p:spPr>
          <a:xfrm rot="5400000" flipH="1" flipV="1">
            <a:off x="7701644" y="1109531"/>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Arrow: Up-Down 25">
            <a:extLst>
              <a:ext uri="{FF2B5EF4-FFF2-40B4-BE49-F238E27FC236}">
                <a16:creationId xmlns:a16="http://schemas.microsoft.com/office/drawing/2014/main" id="{BECA0490-AE11-0E14-258E-73BE45E6770D}"/>
              </a:ext>
            </a:extLst>
          </p:cNvPr>
          <p:cNvSpPr/>
          <p:nvPr/>
        </p:nvSpPr>
        <p:spPr>
          <a:xfrm>
            <a:off x="9328344" y="2472777"/>
            <a:ext cx="198660" cy="286236"/>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B4E045-7929-D99D-DBC9-4C01515C1F0F}"/>
              </a:ext>
            </a:extLst>
          </p:cNvPr>
          <p:cNvCxnSpPr>
            <a:cxnSpLocks/>
            <a:endCxn id="18" idx="2"/>
          </p:cNvCxnSpPr>
          <p:nvPr/>
        </p:nvCxnSpPr>
        <p:spPr>
          <a:xfrm flipV="1">
            <a:off x="7785014" y="1912870"/>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70DE0384-4F01-5048-0DED-7E4AFAC47EC2}"/>
              </a:ext>
            </a:extLst>
          </p:cNvPr>
          <p:cNvSpPr/>
          <p:nvPr/>
        </p:nvSpPr>
        <p:spPr>
          <a:xfrm>
            <a:off x="7248533" y="207781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9E1CAF7C-3387-DD8E-3D3A-B89E6AB64D71}"/>
              </a:ext>
            </a:extLst>
          </p:cNvPr>
          <p:cNvCxnSpPr>
            <a:cxnSpLocks/>
          </p:cNvCxnSpPr>
          <p:nvPr/>
        </p:nvCxnSpPr>
        <p:spPr>
          <a:xfrm>
            <a:off x="9427674" y="191935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CA3E7D-912A-1429-3F46-E17A21856184}"/>
              </a:ext>
            </a:extLst>
          </p:cNvPr>
          <p:cNvCxnSpPr>
            <a:cxnSpLocks/>
            <a:stCxn id="53" idx="2"/>
          </p:cNvCxnSpPr>
          <p:nvPr/>
        </p:nvCxnSpPr>
        <p:spPr>
          <a:xfrm>
            <a:off x="11009666" y="190220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D8C702-161B-6C6E-0B73-2431B9DC69F0}"/>
              </a:ext>
            </a:extLst>
          </p:cNvPr>
          <p:cNvSpPr txBox="1">
            <a:spLocks/>
          </p:cNvSpPr>
          <p:nvPr/>
        </p:nvSpPr>
        <p:spPr>
          <a:xfrm>
            <a:off x="7295739" y="219056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3DDAB82-3002-0204-B4D2-1C9E1DE3400D}"/>
              </a:ext>
            </a:extLst>
          </p:cNvPr>
          <p:cNvSpPr/>
          <p:nvPr/>
        </p:nvSpPr>
        <p:spPr>
          <a:xfrm>
            <a:off x="10474996" y="150724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910E3A8F-60DA-4038-46A4-B2C38C1C14AF}"/>
              </a:ext>
            </a:extLst>
          </p:cNvPr>
          <p:cNvSpPr txBox="1"/>
          <p:nvPr/>
        </p:nvSpPr>
        <p:spPr>
          <a:xfrm>
            <a:off x="10720959" y="83229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1A33FF22-9A54-3D44-D47E-1AAA24803F5B}"/>
              </a:ext>
            </a:extLst>
          </p:cNvPr>
          <p:cNvSpPr/>
          <p:nvPr/>
        </p:nvSpPr>
        <p:spPr>
          <a:xfrm>
            <a:off x="1404490" y="408784"/>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E270CD59-6EB5-F4A0-872D-FD6343AC74F3}"/>
              </a:ext>
            </a:extLst>
          </p:cNvPr>
          <p:cNvPicPr>
            <a:picLocks noChangeAspect="1"/>
          </p:cNvPicPr>
          <p:nvPr/>
        </p:nvPicPr>
        <p:blipFill>
          <a:blip r:embed="rId9"/>
          <a:stretch>
            <a:fillRect/>
          </a:stretch>
        </p:blipFill>
        <p:spPr>
          <a:xfrm>
            <a:off x="693775" y="505238"/>
            <a:ext cx="371504" cy="471311"/>
          </a:xfrm>
          <a:prstGeom prst="rect">
            <a:avLst/>
          </a:prstGeom>
        </p:spPr>
      </p:pic>
      <p:sp>
        <p:nvSpPr>
          <p:cNvPr id="11" name="Content Placeholder 2">
            <a:extLst>
              <a:ext uri="{FF2B5EF4-FFF2-40B4-BE49-F238E27FC236}">
                <a16:creationId xmlns:a16="http://schemas.microsoft.com/office/drawing/2014/main" id="{5AC18CA9-AFAB-45E0-A80D-9D5E5ECD78EF}"/>
              </a:ext>
            </a:extLst>
          </p:cNvPr>
          <p:cNvSpPr txBox="1">
            <a:spLocks/>
          </p:cNvSpPr>
          <p:nvPr/>
        </p:nvSpPr>
        <p:spPr>
          <a:xfrm>
            <a:off x="1737048" y="463292"/>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3088CA1-C7EC-6FF0-EC31-72466FAF3F5C}"/>
              </a:ext>
            </a:extLst>
          </p:cNvPr>
          <p:cNvCxnSpPr>
            <a:cxnSpLocks/>
            <a:endCxn id="36" idx="1"/>
          </p:cNvCxnSpPr>
          <p:nvPr/>
        </p:nvCxnSpPr>
        <p:spPr>
          <a:xfrm flipV="1">
            <a:off x="2438774" y="1030282"/>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98D20-195C-06BE-6A8C-61C67302495B}"/>
              </a:ext>
            </a:extLst>
          </p:cNvPr>
          <p:cNvCxnSpPr>
            <a:cxnSpLocks/>
            <a:stCxn id="36" idx="3"/>
            <a:endCxn id="37" idx="1"/>
          </p:cNvCxnSpPr>
          <p:nvPr/>
        </p:nvCxnSpPr>
        <p:spPr>
          <a:xfrm>
            <a:off x="4087572" y="1030282"/>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8F7629-7BDA-2F9A-9700-F4B0609FA8C5}"/>
              </a:ext>
            </a:extLst>
          </p:cNvPr>
          <p:cNvCxnSpPr>
            <a:cxnSpLocks/>
            <a:stCxn id="37" idx="3"/>
          </p:cNvCxnSpPr>
          <p:nvPr/>
        </p:nvCxnSpPr>
        <p:spPr>
          <a:xfrm flipV="1">
            <a:off x="5682201" y="1028513"/>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41F403C7-388A-2DBA-B3DE-4E35FD6769DC}"/>
              </a:ext>
            </a:extLst>
          </p:cNvPr>
          <p:cNvSpPr/>
          <p:nvPr/>
        </p:nvSpPr>
        <p:spPr>
          <a:xfrm>
            <a:off x="1043580" y="458076"/>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992134D4-C47C-3AB5-8C92-1BE5BB05C252}"/>
              </a:ext>
            </a:extLst>
          </p:cNvPr>
          <p:cNvPicPr>
            <a:picLocks noChangeAspect="1"/>
          </p:cNvPicPr>
          <p:nvPr/>
        </p:nvPicPr>
        <p:blipFill>
          <a:blip r:embed="rId10"/>
          <a:stretch>
            <a:fillRect/>
          </a:stretch>
        </p:blipFill>
        <p:spPr>
          <a:xfrm>
            <a:off x="703762" y="1412784"/>
            <a:ext cx="354609" cy="323203"/>
          </a:xfrm>
          <a:prstGeom prst="rect">
            <a:avLst/>
          </a:prstGeom>
        </p:spPr>
      </p:pic>
      <p:pic>
        <p:nvPicPr>
          <p:cNvPr id="28" name="Picture 27">
            <a:extLst>
              <a:ext uri="{FF2B5EF4-FFF2-40B4-BE49-F238E27FC236}">
                <a16:creationId xmlns:a16="http://schemas.microsoft.com/office/drawing/2014/main" id="{426AC0D0-4066-D827-5D9A-0E34212F4AE8}"/>
              </a:ext>
            </a:extLst>
          </p:cNvPr>
          <p:cNvPicPr>
            <a:picLocks noChangeAspect="1"/>
          </p:cNvPicPr>
          <p:nvPr/>
        </p:nvPicPr>
        <p:blipFill>
          <a:blip r:embed="rId11"/>
          <a:stretch>
            <a:fillRect/>
          </a:stretch>
        </p:blipFill>
        <p:spPr>
          <a:xfrm>
            <a:off x="678079" y="2145603"/>
            <a:ext cx="405975" cy="194161"/>
          </a:xfrm>
          <a:prstGeom prst="rect">
            <a:avLst/>
          </a:prstGeom>
        </p:spPr>
      </p:pic>
      <p:sp>
        <p:nvSpPr>
          <p:cNvPr id="31" name="TextBox 30">
            <a:extLst>
              <a:ext uri="{FF2B5EF4-FFF2-40B4-BE49-F238E27FC236}">
                <a16:creationId xmlns:a16="http://schemas.microsoft.com/office/drawing/2014/main" id="{1A222AF2-4978-8002-451A-D1CD9D35CCDE}"/>
              </a:ext>
            </a:extLst>
          </p:cNvPr>
          <p:cNvSpPr txBox="1"/>
          <p:nvPr/>
        </p:nvSpPr>
        <p:spPr>
          <a:xfrm>
            <a:off x="516409" y="1018830"/>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351C76F2-CBE7-270C-ECDA-CD9614EF505A}"/>
              </a:ext>
            </a:extLst>
          </p:cNvPr>
          <p:cNvSpPr txBox="1"/>
          <p:nvPr/>
        </p:nvSpPr>
        <p:spPr>
          <a:xfrm>
            <a:off x="516409" y="178063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48FD3331-4606-4878-0B82-EE088D4F0390}"/>
              </a:ext>
            </a:extLst>
          </p:cNvPr>
          <p:cNvSpPr txBox="1"/>
          <p:nvPr/>
        </p:nvSpPr>
        <p:spPr>
          <a:xfrm>
            <a:off x="516409" y="2391446"/>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FF29930D-42D0-D34D-24EA-4CE064883B5A}"/>
              </a:ext>
            </a:extLst>
          </p:cNvPr>
          <p:cNvSpPr/>
          <p:nvPr/>
        </p:nvSpPr>
        <p:spPr>
          <a:xfrm>
            <a:off x="1574364" y="811305"/>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3583CFB3-DF68-C00E-BE44-EB80825C261F}"/>
              </a:ext>
            </a:extLst>
          </p:cNvPr>
          <p:cNvSpPr/>
          <p:nvPr/>
        </p:nvSpPr>
        <p:spPr>
          <a:xfrm>
            <a:off x="3115572" y="811305"/>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1DD68BB4-19BB-5246-1974-43CE5EAE5946}"/>
              </a:ext>
            </a:extLst>
          </p:cNvPr>
          <p:cNvSpPr/>
          <p:nvPr/>
        </p:nvSpPr>
        <p:spPr>
          <a:xfrm>
            <a:off x="4778881" y="816301"/>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5734ADEC-E756-8F3D-5D62-FE3398200B0B}"/>
              </a:ext>
            </a:extLst>
          </p:cNvPr>
          <p:cNvSpPr txBox="1"/>
          <p:nvPr/>
        </p:nvSpPr>
        <p:spPr>
          <a:xfrm>
            <a:off x="5774505" y="83072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8E61A5EA-AD2F-D465-BEA2-F96B1B681CCE}"/>
              </a:ext>
            </a:extLst>
          </p:cNvPr>
          <p:cNvCxnSpPr>
            <a:cxnSpLocks/>
          </p:cNvCxnSpPr>
          <p:nvPr/>
        </p:nvCxnSpPr>
        <p:spPr>
          <a:xfrm>
            <a:off x="4411302" y="102940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Process 108">
            <a:extLst>
              <a:ext uri="{FF2B5EF4-FFF2-40B4-BE49-F238E27FC236}">
                <a16:creationId xmlns:a16="http://schemas.microsoft.com/office/drawing/2014/main" id="{2F0DD8AF-D003-DE72-4EE2-48E4FD497D31}"/>
              </a:ext>
            </a:extLst>
          </p:cNvPr>
          <p:cNvSpPr/>
          <p:nvPr/>
        </p:nvSpPr>
        <p:spPr>
          <a:xfrm>
            <a:off x="3881185"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4" name="Straight Arrow Connector 83">
            <a:extLst>
              <a:ext uri="{FF2B5EF4-FFF2-40B4-BE49-F238E27FC236}">
                <a16:creationId xmlns:a16="http://schemas.microsoft.com/office/drawing/2014/main" id="{6B84F60A-5E15-0AEC-FA22-F7517C7CB037}"/>
              </a:ext>
            </a:extLst>
          </p:cNvPr>
          <p:cNvCxnSpPr>
            <a:cxnSpLocks/>
          </p:cNvCxnSpPr>
          <p:nvPr/>
        </p:nvCxnSpPr>
        <p:spPr>
          <a:xfrm>
            <a:off x="5999923" y="102940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Process 108">
            <a:extLst>
              <a:ext uri="{FF2B5EF4-FFF2-40B4-BE49-F238E27FC236}">
                <a16:creationId xmlns:a16="http://schemas.microsoft.com/office/drawing/2014/main" id="{06E21BAF-2E95-6ADD-A2C6-DB4938CF80D6}"/>
              </a:ext>
            </a:extLst>
          </p:cNvPr>
          <p:cNvSpPr/>
          <p:nvPr/>
        </p:nvSpPr>
        <p:spPr>
          <a:xfrm>
            <a:off x="2240601"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77389D04-053E-7DB2-A310-72FD839959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5895" y="27997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306806C-B97C-1A0B-0C5E-983ADE1C25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9014" y="28474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AF065D41-7329-F466-70F4-61C6BFBF7E42}"/>
              </a:ext>
            </a:extLst>
          </p:cNvPr>
          <p:cNvSpPr/>
          <p:nvPr/>
        </p:nvSpPr>
        <p:spPr>
          <a:xfrm>
            <a:off x="2238790" y="208105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738385BA-1C92-5135-960A-487C2B22C0DF}"/>
              </a:ext>
            </a:extLst>
          </p:cNvPr>
          <p:cNvCxnSpPr>
            <a:cxnSpLocks/>
          </p:cNvCxnSpPr>
          <p:nvPr/>
        </p:nvCxnSpPr>
        <p:spPr>
          <a:xfrm>
            <a:off x="4417931" y="192260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CB646D2-1314-5570-907C-E7414B4484DE}"/>
              </a:ext>
            </a:extLst>
          </p:cNvPr>
          <p:cNvCxnSpPr>
            <a:cxnSpLocks/>
            <a:stCxn id="104" idx="2"/>
          </p:cNvCxnSpPr>
          <p:nvPr/>
        </p:nvCxnSpPr>
        <p:spPr>
          <a:xfrm>
            <a:off x="5999923" y="190545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290082E8-6186-6DCF-ADD6-0B690992357D}"/>
              </a:ext>
            </a:extLst>
          </p:cNvPr>
          <p:cNvSpPr txBox="1">
            <a:spLocks/>
          </p:cNvSpPr>
          <p:nvPr/>
        </p:nvSpPr>
        <p:spPr>
          <a:xfrm>
            <a:off x="2285996" y="219381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310CD900-EB74-C3D6-8A09-1F8BE383BE43}"/>
              </a:ext>
            </a:extLst>
          </p:cNvPr>
          <p:cNvSpPr/>
          <p:nvPr/>
        </p:nvSpPr>
        <p:spPr>
          <a:xfrm>
            <a:off x="5465253" y="151048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F2D185F4-215C-7995-1342-A6828436C7A4}"/>
              </a:ext>
            </a:extLst>
          </p:cNvPr>
          <p:cNvSpPr/>
          <p:nvPr/>
        </p:nvSpPr>
        <p:spPr>
          <a:xfrm>
            <a:off x="4299623" y="2475328"/>
            <a:ext cx="233251" cy="28623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7A3D4570-69B6-C2F9-B9FB-76A765F8E0D4}"/>
              </a:ext>
            </a:extLst>
          </p:cNvPr>
          <p:cNvCxnSpPr>
            <a:cxnSpLocks/>
          </p:cNvCxnSpPr>
          <p:nvPr/>
        </p:nvCxnSpPr>
        <p:spPr>
          <a:xfrm>
            <a:off x="2786782" y="103265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2E654F-9929-4844-3B1B-21899504F6B4}"/>
              </a:ext>
            </a:extLst>
          </p:cNvPr>
          <p:cNvCxnSpPr>
            <a:cxnSpLocks/>
          </p:cNvCxnSpPr>
          <p:nvPr/>
        </p:nvCxnSpPr>
        <p:spPr>
          <a:xfrm>
            <a:off x="2793411" y="192584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ED0893-4A4B-53CE-D781-A353CBC211A6}"/>
              </a:ext>
            </a:extLst>
          </p:cNvPr>
          <p:cNvSpPr txBox="1">
            <a:spLocks/>
          </p:cNvSpPr>
          <p:nvPr/>
        </p:nvSpPr>
        <p:spPr>
          <a:xfrm>
            <a:off x="2358791" y="2798259"/>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41" name="Process 108">
            <a:extLst>
              <a:ext uri="{FF2B5EF4-FFF2-40B4-BE49-F238E27FC236}">
                <a16:creationId xmlns:a16="http://schemas.microsoft.com/office/drawing/2014/main" id="{4588CD56-37D3-5B8C-8DA4-732747C3DE5F}"/>
              </a:ext>
            </a:extLst>
          </p:cNvPr>
          <p:cNvSpPr/>
          <p:nvPr/>
        </p:nvSpPr>
        <p:spPr>
          <a:xfrm>
            <a:off x="7249007" y="2764678"/>
            <a:ext cx="4281507"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pic>
        <p:nvPicPr>
          <p:cNvPr id="43" name="Graphic 42">
            <a:extLst>
              <a:ext uri="{FF2B5EF4-FFF2-40B4-BE49-F238E27FC236}">
                <a16:creationId xmlns:a16="http://schemas.microsoft.com/office/drawing/2014/main" id="{1E35D9BF-28FF-38BC-26E1-97B23F0997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7582" y="2826095"/>
            <a:ext cx="295163" cy="310398"/>
          </a:xfrm>
          <a:prstGeom prst="rect">
            <a:avLst/>
          </a:prstGeom>
        </p:spPr>
      </p:pic>
      <p:pic>
        <p:nvPicPr>
          <p:cNvPr id="44" name="Picture 8">
            <a:extLst>
              <a:ext uri="{FF2B5EF4-FFF2-40B4-BE49-F238E27FC236}">
                <a16:creationId xmlns:a16="http://schemas.microsoft.com/office/drawing/2014/main" id="{0EEA9A8E-4E1C-B8B0-2559-AAF4D7ECCB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2122" y="280296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a:extLst>
              <a:ext uri="{FF2B5EF4-FFF2-40B4-BE49-F238E27FC236}">
                <a16:creationId xmlns:a16="http://schemas.microsoft.com/office/drawing/2014/main" id="{3822816D-AF3C-1609-2CD7-C24A07ACAC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15241" y="285073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089487E8-0C57-55CF-30D5-B121A4489958}"/>
              </a:ext>
            </a:extLst>
          </p:cNvPr>
          <p:cNvSpPr txBox="1">
            <a:spLocks/>
          </p:cNvSpPr>
          <p:nvPr/>
        </p:nvSpPr>
        <p:spPr>
          <a:xfrm>
            <a:off x="7375018" y="2801504"/>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10" name="Rectangle 9">
            <a:extLst>
              <a:ext uri="{FF2B5EF4-FFF2-40B4-BE49-F238E27FC236}">
                <a16:creationId xmlns:a16="http://schemas.microsoft.com/office/drawing/2014/main" id="{020A1548-6132-A721-3346-FDD9CB6D59F8}"/>
              </a:ext>
            </a:extLst>
          </p:cNvPr>
          <p:cNvSpPr/>
          <p:nvPr/>
        </p:nvSpPr>
        <p:spPr>
          <a:xfrm>
            <a:off x="22554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17" name="Rectangle 16">
            <a:extLst>
              <a:ext uri="{FF2B5EF4-FFF2-40B4-BE49-F238E27FC236}">
                <a16:creationId xmlns:a16="http://schemas.microsoft.com/office/drawing/2014/main" id="{939106D3-6AE6-8A2A-318C-B441C5C00F59}"/>
              </a:ext>
            </a:extLst>
          </p:cNvPr>
          <p:cNvSpPr/>
          <p:nvPr/>
        </p:nvSpPr>
        <p:spPr>
          <a:xfrm>
            <a:off x="22554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19" name="Rectangle 18">
            <a:extLst>
              <a:ext uri="{FF2B5EF4-FFF2-40B4-BE49-F238E27FC236}">
                <a16:creationId xmlns:a16="http://schemas.microsoft.com/office/drawing/2014/main" id="{7EB901B2-2C2B-347E-6B62-F2E7DBE09256}"/>
              </a:ext>
            </a:extLst>
          </p:cNvPr>
          <p:cNvSpPr/>
          <p:nvPr/>
        </p:nvSpPr>
        <p:spPr>
          <a:xfrm>
            <a:off x="2255474" y="4017523"/>
            <a:ext cx="956032" cy="606357"/>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2" name="Rectangle 21">
            <a:extLst>
              <a:ext uri="{FF2B5EF4-FFF2-40B4-BE49-F238E27FC236}">
                <a16:creationId xmlns:a16="http://schemas.microsoft.com/office/drawing/2014/main" id="{F0739FC1-0523-070C-195E-F3CC16648475}"/>
              </a:ext>
            </a:extLst>
          </p:cNvPr>
          <p:cNvSpPr/>
          <p:nvPr/>
        </p:nvSpPr>
        <p:spPr>
          <a:xfrm>
            <a:off x="2255475" y="4617398"/>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24" name="Rectangle 23">
            <a:extLst>
              <a:ext uri="{FF2B5EF4-FFF2-40B4-BE49-F238E27FC236}">
                <a16:creationId xmlns:a16="http://schemas.microsoft.com/office/drawing/2014/main" id="{30168EAB-594E-BCE4-7C71-897A0D6C8532}"/>
              </a:ext>
            </a:extLst>
          </p:cNvPr>
          <p:cNvSpPr/>
          <p:nvPr/>
        </p:nvSpPr>
        <p:spPr>
          <a:xfrm>
            <a:off x="2255475" y="4818436"/>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25" name="Rectangle 24">
            <a:extLst>
              <a:ext uri="{FF2B5EF4-FFF2-40B4-BE49-F238E27FC236}">
                <a16:creationId xmlns:a16="http://schemas.microsoft.com/office/drawing/2014/main" id="{58ADA081-3497-DB60-2C3A-701D9FDBCF75}"/>
              </a:ext>
            </a:extLst>
          </p:cNvPr>
          <p:cNvSpPr/>
          <p:nvPr/>
        </p:nvSpPr>
        <p:spPr>
          <a:xfrm>
            <a:off x="2255475" y="5019473"/>
            <a:ext cx="956032" cy="6063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9" name="Rectangle 28">
            <a:extLst>
              <a:ext uri="{FF2B5EF4-FFF2-40B4-BE49-F238E27FC236}">
                <a16:creationId xmlns:a16="http://schemas.microsoft.com/office/drawing/2014/main" id="{20ECAF6B-C63C-614E-8ADA-2A9AA5A2D421}"/>
              </a:ext>
            </a:extLst>
          </p:cNvPr>
          <p:cNvSpPr/>
          <p:nvPr/>
        </p:nvSpPr>
        <p:spPr>
          <a:xfrm>
            <a:off x="2255474" y="563231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38" name="Rectangle 37">
            <a:extLst>
              <a:ext uri="{FF2B5EF4-FFF2-40B4-BE49-F238E27FC236}">
                <a16:creationId xmlns:a16="http://schemas.microsoft.com/office/drawing/2014/main" id="{88E4C0D1-0989-EF91-411C-4A411E2903E0}"/>
              </a:ext>
            </a:extLst>
          </p:cNvPr>
          <p:cNvSpPr/>
          <p:nvPr/>
        </p:nvSpPr>
        <p:spPr>
          <a:xfrm>
            <a:off x="2255474" y="583335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48" name="Straight Connector 47">
            <a:extLst>
              <a:ext uri="{FF2B5EF4-FFF2-40B4-BE49-F238E27FC236}">
                <a16:creationId xmlns:a16="http://schemas.microsoft.com/office/drawing/2014/main" id="{D3979F7B-267B-6A24-8AA1-52746E2A98D3}"/>
              </a:ext>
            </a:extLst>
          </p:cNvPr>
          <p:cNvCxnSpPr>
            <a:cxnSpLocks/>
          </p:cNvCxnSpPr>
          <p:nvPr/>
        </p:nvCxnSpPr>
        <p:spPr>
          <a:xfrm>
            <a:off x="2255474"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0C097AE7-F084-1F1D-B471-951D1351CB8D}"/>
              </a:ext>
            </a:extLst>
          </p:cNvPr>
          <p:cNvCxnSpPr>
            <a:cxnSpLocks/>
          </p:cNvCxnSpPr>
          <p:nvPr/>
        </p:nvCxnSpPr>
        <p:spPr>
          <a:xfrm>
            <a:off x="3211506"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a:extLst>
              <a:ext uri="{FF2B5EF4-FFF2-40B4-BE49-F238E27FC236}">
                <a16:creationId xmlns:a16="http://schemas.microsoft.com/office/drawing/2014/main" id="{1DD1320C-B157-255A-0372-A99BF526A480}"/>
              </a:ext>
            </a:extLst>
          </p:cNvPr>
          <p:cNvSpPr/>
          <p:nvPr/>
        </p:nvSpPr>
        <p:spPr>
          <a:xfrm>
            <a:off x="3864214" y="361802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69" name="Rectangle 68">
            <a:extLst>
              <a:ext uri="{FF2B5EF4-FFF2-40B4-BE49-F238E27FC236}">
                <a16:creationId xmlns:a16="http://schemas.microsoft.com/office/drawing/2014/main" id="{797B6730-D1D2-CE79-E308-000CBB83ACF8}"/>
              </a:ext>
            </a:extLst>
          </p:cNvPr>
          <p:cNvSpPr/>
          <p:nvPr/>
        </p:nvSpPr>
        <p:spPr>
          <a:xfrm>
            <a:off x="3864214" y="381906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0" name="Rectangle 69">
            <a:extLst>
              <a:ext uri="{FF2B5EF4-FFF2-40B4-BE49-F238E27FC236}">
                <a16:creationId xmlns:a16="http://schemas.microsoft.com/office/drawing/2014/main" id="{26FC5FF1-D4F4-53B4-5C6A-03540A0E39A1}"/>
              </a:ext>
            </a:extLst>
          </p:cNvPr>
          <p:cNvSpPr/>
          <p:nvPr/>
        </p:nvSpPr>
        <p:spPr>
          <a:xfrm>
            <a:off x="3864214" y="4020101"/>
            <a:ext cx="956032" cy="408562"/>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1" name="Rectangle 70">
            <a:extLst>
              <a:ext uri="{FF2B5EF4-FFF2-40B4-BE49-F238E27FC236}">
                <a16:creationId xmlns:a16="http://schemas.microsoft.com/office/drawing/2014/main" id="{0DCB566B-F529-4A68-65A4-E0777456071C}"/>
              </a:ext>
            </a:extLst>
          </p:cNvPr>
          <p:cNvSpPr/>
          <p:nvPr/>
        </p:nvSpPr>
        <p:spPr>
          <a:xfrm>
            <a:off x="3867459" y="4431910"/>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2" name="Rectangle 71">
            <a:extLst>
              <a:ext uri="{FF2B5EF4-FFF2-40B4-BE49-F238E27FC236}">
                <a16:creationId xmlns:a16="http://schemas.microsoft.com/office/drawing/2014/main" id="{CC29297E-A5D1-1F88-2BA5-C7BCF226B3A3}"/>
              </a:ext>
            </a:extLst>
          </p:cNvPr>
          <p:cNvSpPr/>
          <p:nvPr/>
        </p:nvSpPr>
        <p:spPr>
          <a:xfrm>
            <a:off x="3867459" y="4632948"/>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3" name="Rectangle 72">
            <a:extLst>
              <a:ext uri="{FF2B5EF4-FFF2-40B4-BE49-F238E27FC236}">
                <a16:creationId xmlns:a16="http://schemas.microsoft.com/office/drawing/2014/main" id="{260E83ED-6C5C-37D4-51CA-941635406E59}"/>
              </a:ext>
            </a:extLst>
          </p:cNvPr>
          <p:cNvSpPr/>
          <p:nvPr/>
        </p:nvSpPr>
        <p:spPr>
          <a:xfrm>
            <a:off x="3867459" y="4833985"/>
            <a:ext cx="952787" cy="4085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4" name="Rectangle 73">
            <a:extLst>
              <a:ext uri="{FF2B5EF4-FFF2-40B4-BE49-F238E27FC236}">
                <a16:creationId xmlns:a16="http://schemas.microsoft.com/office/drawing/2014/main" id="{A3435C88-301E-DABA-91D9-3641A1300C84}"/>
              </a:ext>
            </a:extLst>
          </p:cNvPr>
          <p:cNvSpPr/>
          <p:nvPr/>
        </p:nvSpPr>
        <p:spPr>
          <a:xfrm>
            <a:off x="3864214" y="5239307"/>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5" name="Rectangle 74">
            <a:extLst>
              <a:ext uri="{FF2B5EF4-FFF2-40B4-BE49-F238E27FC236}">
                <a16:creationId xmlns:a16="http://schemas.microsoft.com/office/drawing/2014/main" id="{F7210535-4A58-3BF5-A471-A2AC44E889BD}"/>
              </a:ext>
            </a:extLst>
          </p:cNvPr>
          <p:cNvSpPr/>
          <p:nvPr/>
        </p:nvSpPr>
        <p:spPr>
          <a:xfrm>
            <a:off x="3864214" y="544034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76" name="Straight Connector 75">
            <a:extLst>
              <a:ext uri="{FF2B5EF4-FFF2-40B4-BE49-F238E27FC236}">
                <a16:creationId xmlns:a16="http://schemas.microsoft.com/office/drawing/2014/main" id="{3EFE8C3D-82F6-5AC5-A481-6A94B9E4CED6}"/>
              </a:ext>
            </a:extLst>
          </p:cNvPr>
          <p:cNvCxnSpPr>
            <a:cxnSpLocks/>
          </p:cNvCxnSpPr>
          <p:nvPr/>
        </p:nvCxnSpPr>
        <p:spPr>
          <a:xfrm>
            <a:off x="3864214"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347871FF-983C-502F-57AF-5A2E9E25AB57}"/>
              </a:ext>
            </a:extLst>
          </p:cNvPr>
          <p:cNvCxnSpPr>
            <a:cxnSpLocks/>
          </p:cNvCxnSpPr>
          <p:nvPr/>
        </p:nvCxnSpPr>
        <p:spPr>
          <a:xfrm>
            <a:off x="4820246"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F5233611-2751-39EC-9F66-3FFEA4D6589D}"/>
              </a:ext>
            </a:extLst>
          </p:cNvPr>
          <p:cNvCxnSpPr>
            <a:cxnSpLocks/>
            <a:stCxn id="10" idx="3"/>
            <a:endCxn id="68" idx="1"/>
          </p:cNvCxnSpPr>
          <p:nvPr/>
        </p:nvCxnSpPr>
        <p:spPr>
          <a:xfrm>
            <a:off x="3211506" y="3715967"/>
            <a:ext cx="65270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DA0013D-B902-6C67-D0C7-4DE5E295A204}"/>
              </a:ext>
            </a:extLst>
          </p:cNvPr>
          <p:cNvSpPr/>
          <p:nvPr/>
        </p:nvSpPr>
        <p:spPr>
          <a:xfrm>
            <a:off x="54826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3" name="Rectangle 82">
            <a:extLst>
              <a:ext uri="{FF2B5EF4-FFF2-40B4-BE49-F238E27FC236}">
                <a16:creationId xmlns:a16="http://schemas.microsoft.com/office/drawing/2014/main" id="{1700A91A-9315-BADD-D7F3-0910D5DAE57C}"/>
              </a:ext>
            </a:extLst>
          </p:cNvPr>
          <p:cNvSpPr/>
          <p:nvPr/>
        </p:nvSpPr>
        <p:spPr>
          <a:xfrm>
            <a:off x="54826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5" name="Rectangle 84">
            <a:extLst>
              <a:ext uri="{FF2B5EF4-FFF2-40B4-BE49-F238E27FC236}">
                <a16:creationId xmlns:a16="http://schemas.microsoft.com/office/drawing/2014/main" id="{A6C2487F-E71F-6A6B-99B2-4739AED31521}"/>
              </a:ext>
            </a:extLst>
          </p:cNvPr>
          <p:cNvSpPr/>
          <p:nvPr/>
        </p:nvSpPr>
        <p:spPr>
          <a:xfrm>
            <a:off x="5482674" y="4017523"/>
            <a:ext cx="956032" cy="502595"/>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6" name="Rectangle 85">
            <a:extLst>
              <a:ext uri="{FF2B5EF4-FFF2-40B4-BE49-F238E27FC236}">
                <a16:creationId xmlns:a16="http://schemas.microsoft.com/office/drawing/2014/main" id="{0F0B6B26-A1CB-4ABD-C142-7E8E65E58C14}"/>
              </a:ext>
            </a:extLst>
          </p:cNvPr>
          <p:cNvSpPr/>
          <p:nvPr/>
        </p:nvSpPr>
        <p:spPr>
          <a:xfrm>
            <a:off x="5482675" y="4520123"/>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7" name="Rectangle 86">
            <a:extLst>
              <a:ext uri="{FF2B5EF4-FFF2-40B4-BE49-F238E27FC236}">
                <a16:creationId xmlns:a16="http://schemas.microsoft.com/office/drawing/2014/main" id="{12797E80-34CD-71E5-8BD7-367C016FD9BD}"/>
              </a:ext>
            </a:extLst>
          </p:cNvPr>
          <p:cNvSpPr/>
          <p:nvPr/>
        </p:nvSpPr>
        <p:spPr>
          <a:xfrm>
            <a:off x="5482675" y="4721161"/>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8" name="Rectangle 87">
            <a:extLst>
              <a:ext uri="{FF2B5EF4-FFF2-40B4-BE49-F238E27FC236}">
                <a16:creationId xmlns:a16="http://schemas.microsoft.com/office/drawing/2014/main" id="{A57BBDFC-D845-60D2-24C3-44406E74B90F}"/>
              </a:ext>
            </a:extLst>
          </p:cNvPr>
          <p:cNvSpPr/>
          <p:nvPr/>
        </p:nvSpPr>
        <p:spPr>
          <a:xfrm>
            <a:off x="5482675" y="4922198"/>
            <a:ext cx="956032" cy="564202"/>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9" name="Rectangle 88">
            <a:extLst>
              <a:ext uri="{FF2B5EF4-FFF2-40B4-BE49-F238E27FC236}">
                <a16:creationId xmlns:a16="http://schemas.microsoft.com/office/drawing/2014/main" id="{E87E5BED-4493-2C05-3652-AEB73CED98B2}"/>
              </a:ext>
            </a:extLst>
          </p:cNvPr>
          <p:cNvSpPr/>
          <p:nvPr/>
        </p:nvSpPr>
        <p:spPr>
          <a:xfrm>
            <a:off x="5482674" y="5483161"/>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90" name="Rectangle 89">
            <a:extLst>
              <a:ext uri="{FF2B5EF4-FFF2-40B4-BE49-F238E27FC236}">
                <a16:creationId xmlns:a16="http://schemas.microsoft.com/office/drawing/2014/main" id="{46BC0FDF-7DB6-B803-2A6E-63F1E37DD0B4}"/>
              </a:ext>
            </a:extLst>
          </p:cNvPr>
          <p:cNvSpPr/>
          <p:nvPr/>
        </p:nvSpPr>
        <p:spPr>
          <a:xfrm>
            <a:off x="5482674" y="5684199"/>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a:solidFill>
                  <a:schemeClr val="tx1"/>
                </a:solidFill>
                <a:latin typeface="Aeonik" panose="020B0503030300000000" pitchFamily="34" charset="0"/>
                <a:cs typeface="Calibri" panose="020F0502020204030204" pitchFamily="34" charset="0"/>
              </a:rPr>
              <a:t>block size</a:t>
            </a:r>
            <a:endParaRPr lang="en-US" sz="1200" dirty="0">
              <a:solidFill>
                <a:schemeClr val="tx1"/>
              </a:solidFill>
              <a:latin typeface="Aeonik" panose="020B0503030300000000"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752F3B9D-2D32-675F-4DA1-48EFD3CC48D6}"/>
              </a:ext>
            </a:extLst>
          </p:cNvPr>
          <p:cNvCxnSpPr>
            <a:cxnSpLocks/>
          </p:cNvCxnSpPr>
          <p:nvPr/>
        </p:nvCxnSpPr>
        <p:spPr>
          <a:xfrm>
            <a:off x="5482674"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F20C551C-6509-F2F3-EAA6-C99E9B9531C0}"/>
              </a:ext>
            </a:extLst>
          </p:cNvPr>
          <p:cNvCxnSpPr>
            <a:cxnSpLocks/>
          </p:cNvCxnSpPr>
          <p:nvPr/>
        </p:nvCxnSpPr>
        <p:spPr>
          <a:xfrm>
            <a:off x="6438706"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E8C3D968-79C9-6185-1607-256F3EB0683D}"/>
              </a:ext>
            </a:extLst>
          </p:cNvPr>
          <p:cNvCxnSpPr>
            <a:cxnSpLocks/>
            <a:stCxn id="68" idx="3"/>
            <a:endCxn id="81" idx="1"/>
          </p:cNvCxnSpPr>
          <p:nvPr/>
        </p:nvCxnSpPr>
        <p:spPr>
          <a:xfrm flipV="1">
            <a:off x="4820246" y="3715967"/>
            <a:ext cx="66242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26B11E0-7803-F9D4-F97D-E174AFCE7165}"/>
              </a:ext>
            </a:extLst>
          </p:cNvPr>
          <p:cNvCxnSpPr>
            <a:cxnSpLocks/>
            <a:endCxn id="71" idx="1"/>
          </p:cNvCxnSpPr>
          <p:nvPr/>
        </p:nvCxnSpPr>
        <p:spPr>
          <a:xfrm flipV="1">
            <a:off x="3211506" y="4532429"/>
            <a:ext cx="655953" cy="182911"/>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9A8937-DE11-DE22-B6D0-2C4906E514A1}"/>
              </a:ext>
            </a:extLst>
          </p:cNvPr>
          <p:cNvCxnSpPr>
            <a:cxnSpLocks/>
            <a:stCxn id="29" idx="3"/>
          </p:cNvCxnSpPr>
          <p:nvPr/>
        </p:nvCxnSpPr>
        <p:spPr>
          <a:xfrm flipV="1">
            <a:off x="3211506" y="5348891"/>
            <a:ext cx="655953" cy="383943"/>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E45B26-2158-193E-5789-868DFE118919}"/>
              </a:ext>
            </a:extLst>
          </p:cNvPr>
          <p:cNvCxnSpPr>
            <a:cxnSpLocks/>
            <a:endCxn id="89" idx="1"/>
          </p:cNvCxnSpPr>
          <p:nvPr/>
        </p:nvCxnSpPr>
        <p:spPr>
          <a:xfrm>
            <a:off x="4826731" y="5336848"/>
            <a:ext cx="655943" cy="246832"/>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F9EADE-1B5B-B0FC-AE02-2557FAD7C0E2}"/>
              </a:ext>
            </a:extLst>
          </p:cNvPr>
          <p:cNvCxnSpPr>
            <a:cxnSpLocks/>
            <a:endCxn id="86" idx="1"/>
          </p:cNvCxnSpPr>
          <p:nvPr/>
        </p:nvCxnSpPr>
        <p:spPr>
          <a:xfrm>
            <a:off x="4833216" y="4509532"/>
            <a:ext cx="649459" cy="11111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B888788-1031-E381-08D2-3E28972A435A}"/>
              </a:ext>
            </a:extLst>
          </p:cNvPr>
          <p:cNvSpPr txBox="1"/>
          <p:nvPr/>
        </p:nvSpPr>
        <p:spPr>
          <a:xfrm>
            <a:off x="2240601" y="3323892"/>
            <a:ext cx="1021408"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SCinput.0.sds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0" name="TextBox 119">
            <a:extLst>
              <a:ext uri="{FF2B5EF4-FFF2-40B4-BE49-F238E27FC236}">
                <a16:creationId xmlns:a16="http://schemas.microsoft.com/office/drawing/2014/main" id="{918B2356-EB7C-E24E-3F96-AD3556D6BA8B}"/>
              </a:ext>
            </a:extLst>
          </p:cNvPr>
          <p:cNvSpPr txBox="1"/>
          <p:nvPr/>
        </p:nvSpPr>
        <p:spPr>
          <a:xfrm>
            <a:off x="3818555" y="3339490"/>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1" name="TextBox 120">
            <a:extLst>
              <a:ext uri="{FF2B5EF4-FFF2-40B4-BE49-F238E27FC236}">
                <a16:creationId xmlns:a16="http://schemas.microsoft.com/office/drawing/2014/main" id="{377BA555-BF00-28F6-6CF6-84B443C85311}"/>
              </a:ext>
            </a:extLst>
          </p:cNvPr>
          <p:cNvSpPr txBox="1"/>
          <p:nvPr/>
        </p:nvSpPr>
        <p:spPr>
          <a:xfrm>
            <a:off x="5433807" y="3348363"/>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MLoutput.0.sds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129452"/>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err="1">
                <a:solidFill>
                  <a:schemeClr val="bg2">
                    <a:lumMod val="25000"/>
                  </a:schemeClr>
                </a:solidFill>
                <a:latin typeface="Calibri"/>
              </a:rPr>
              <a:t>ensorX</a:t>
            </a:r>
            <a:r>
              <a:rPr lang="en-US" sz="1000" dirty="0">
                <a:solidFill>
                  <a:schemeClr val="bg2">
                    <a:lumMod val="25000"/>
                  </a:schemeClr>
                </a:solidFill>
                <a:latin typeface="Calibri"/>
              </a:rPr>
              <a:t>&lt;idx0&gt;.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dirty="0">
                <a:solidFill>
                  <a:schemeClr val="bg2">
                    <a:lumMod val="25000"/>
                  </a:schemeClr>
                </a:solidFill>
                <a:latin typeface="Calibri"/>
              </a:rPr>
              <a:t>‘</a:t>
            </a:r>
            <a:r>
              <a:rPr lang="en-US" sz="1000" dirty="0" err="1">
                <a:solidFill>
                  <a:schemeClr val="bg2">
                    <a:lumMod val="25000"/>
                  </a:schemeClr>
                </a:solidFill>
                <a:latin typeface="Calibri"/>
              </a:rPr>
              <a:t>SensorX</a:t>
            </a:r>
            <a:r>
              <a:rPr lang="en-US" sz="1000" dirty="0">
                <a:solidFill>
                  <a:schemeClr val="bg2">
                    <a:lumMod val="25000"/>
                  </a:schemeClr>
                </a:solidFill>
                <a:latin typeface="Calibri"/>
              </a:rPr>
              <a:t>&lt;idx1&gt;.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749940" y="2877012"/>
            <a:ext cx="679002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1" name="Rectangle 10">
            <a:extLst>
              <a:ext uri="{FF2B5EF4-FFF2-40B4-BE49-F238E27FC236}">
                <a16:creationId xmlns:a16="http://schemas.microsoft.com/office/drawing/2014/main" id="{EAED6CCF-E7D4-89CB-7B18-BBD73D26FEC5}"/>
              </a:ext>
            </a:extLst>
          </p:cNvPr>
          <p:cNvSpPr/>
          <p:nvPr/>
        </p:nvSpPr>
        <p:spPr>
          <a:xfrm>
            <a:off x="2430664" y="2979363"/>
            <a:ext cx="1404560" cy="622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sdsPlay.c</a:t>
            </a:r>
            <a:r>
              <a:rPr lang="en-US" sz="1100" b="1" dirty="0">
                <a:latin typeface="Courier New" panose="02070309020205020404" pitchFamily="49" charset="0"/>
                <a:cs typeface="Courier New" panose="02070309020205020404" pitchFamily="49" charset="0"/>
              </a:rPr>
              <a:t>/h</a:t>
            </a:r>
            <a:br>
              <a:rPr lang="en-US" sz="1600" dirty="0"/>
            </a:br>
            <a:r>
              <a:rPr lang="en-US" sz="1200" dirty="0"/>
              <a:t>Playback Interface</a:t>
            </a:r>
          </a:p>
        </p:txBody>
      </p:sp>
      <p:sp>
        <p:nvSpPr>
          <p:cNvPr id="12" name="Rectangle 11">
            <a:extLst>
              <a:ext uri="{FF2B5EF4-FFF2-40B4-BE49-F238E27FC236}">
                <a16:creationId xmlns:a16="http://schemas.microsoft.com/office/drawing/2014/main" id="{4AB3994C-BE33-F9E8-EF8D-BB1BE7F8B475}"/>
              </a:ext>
            </a:extLst>
          </p:cNvPr>
          <p:cNvSpPr/>
          <p:nvPr/>
        </p:nvSpPr>
        <p:spPr>
          <a:xfrm>
            <a:off x="841233" y="2984834"/>
            <a:ext cx="1404560"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sdsRec.c</a:t>
            </a:r>
            <a:r>
              <a:rPr lang="en-US" sz="1100" b="1" dirty="0">
                <a:latin typeface="Courier New" panose="02070309020205020404" pitchFamily="49" charset="0"/>
                <a:cs typeface="Courier New" panose="02070309020205020404" pitchFamily="49" charset="0"/>
              </a:rPr>
              <a:t>/h</a:t>
            </a:r>
            <a:br>
              <a:rPr lang="en-US" sz="1100" b="1" dirty="0">
                <a:latin typeface="Courier New" panose="02070309020205020404" pitchFamily="49" charset="0"/>
                <a:cs typeface="Courier New" panose="02070309020205020404" pitchFamily="49" charset="0"/>
              </a:rPr>
            </a:br>
            <a:r>
              <a:rPr lang="en-US" sz="1200" dirty="0"/>
              <a:t>Recorder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0" name="Arrow: Up-Down 19">
            <a:extLst>
              <a:ext uri="{FF2B5EF4-FFF2-40B4-BE49-F238E27FC236}">
                <a16:creationId xmlns:a16="http://schemas.microsoft.com/office/drawing/2014/main" id="{0A07A181-B77B-951E-DFF5-887D1E5C2BBB}"/>
              </a:ext>
            </a:extLst>
          </p:cNvPr>
          <p:cNvSpPr/>
          <p:nvPr/>
        </p:nvSpPr>
        <p:spPr>
          <a:xfrm>
            <a:off x="2795827" y="3602281"/>
            <a:ext cx="217088" cy="347418"/>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9D828AB0-1215-D780-9EAA-E977ED3C4A44}"/>
              </a:ext>
            </a:extLst>
          </p:cNvPr>
          <p:cNvSpPr/>
          <p:nvPr/>
        </p:nvSpPr>
        <p:spPr>
          <a:xfrm>
            <a:off x="1649451" y="3608068"/>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any time.  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7" name="Arrow: Up-Down 6">
            <a:extLst>
              <a:ext uri="{FF2B5EF4-FFF2-40B4-BE49-F238E27FC236}">
                <a16:creationId xmlns:a16="http://schemas.microsoft.com/office/drawing/2014/main" id="{64F99DFB-2267-CAD0-A2F7-E84CDDF90915}"/>
              </a:ext>
            </a:extLst>
          </p:cNvPr>
          <p:cNvSpPr/>
          <p:nvPr/>
        </p:nvSpPr>
        <p:spPr>
          <a:xfrm>
            <a:off x="2825012" y="263662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Down 7">
            <a:extLst>
              <a:ext uri="{FF2B5EF4-FFF2-40B4-BE49-F238E27FC236}">
                <a16:creationId xmlns:a16="http://schemas.microsoft.com/office/drawing/2014/main" id="{95C8C0C5-0CC4-505A-9351-DED0612E839A}"/>
              </a:ext>
            </a:extLst>
          </p:cNvPr>
          <p:cNvSpPr/>
          <p:nvPr/>
        </p:nvSpPr>
        <p:spPr>
          <a:xfrm>
            <a:off x="1678636" y="2645033"/>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576567" y="1397244"/>
            <a:ext cx="5653222" cy="11887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Stream.csolution.yml</a:t>
            </a:r>
            <a:br>
              <a:rPr lang="en-US" sz="1400" dirty="0"/>
            </a:br>
            <a:r>
              <a:rPr lang="en-US" sz="1400" dirty="0"/>
              <a:t>Data streaming Reference Application for ML and DSP applications</a:t>
            </a:r>
            <a:br>
              <a:rPr lang="en-US" sz="1400" dirty="0"/>
            </a:br>
            <a:r>
              <a:rPr lang="en-US" sz="1100" dirty="0"/>
              <a:t>Contains several test examples (&lt;name&gt;.</a:t>
            </a:r>
            <a:r>
              <a:rPr lang="en-US" sz="1100" dirty="0" err="1"/>
              <a:t>cproject.yml</a:t>
            </a:r>
            <a:r>
              <a:rPr lang="en-US" sz="1100" dirty="0"/>
              <a:t>) and a template project with RTOS, </a:t>
            </a:r>
            <a:br>
              <a:rPr lang="en-US" sz="1100" dirty="0"/>
            </a:br>
            <a:r>
              <a:rPr lang="en-US" sz="1100" dirty="0"/>
              <a:t>SDS recorder control (on/off) and hooks for algorithm testing</a:t>
            </a:r>
          </a:p>
        </p:txBody>
      </p:sp>
      <p:sp>
        <p:nvSpPr>
          <p:cNvPr id="8" name="Rectangle 7">
            <a:extLst>
              <a:ext uri="{FF2B5EF4-FFF2-40B4-BE49-F238E27FC236}">
                <a16:creationId xmlns:a16="http://schemas.microsoft.com/office/drawing/2014/main" id="{CE3974E6-B40A-AB0A-DFDB-B964F9612AEA}"/>
              </a:ext>
            </a:extLst>
          </p:cNvPr>
          <p:cNvSpPr/>
          <p:nvPr/>
        </p:nvSpPr>
        <p:spPr>
          <a:xfrm>
            <a:off x="2515157"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Layer Type: </a:t>
            </a:r>
            <a:r>
              <a:rPr lang="en-US" sz="1100" dirty="0" err="1"/>
              <a:t>SDS_Recorder</a:t>
            </a:r>
            <a:br>
              <a:rPr lang="en-US" sz="1100" dirty="0"/>
            </a:br>
            <a:r>
              <a:rPr lang="en-US" sz="1100" dirty="0"/>
              <a:t>Recorder Interface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515157"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SDS Recorder</a:t>
            </a:r>
          </a:p>
        </p:txBody>
      </p:sp>
      <p:sp>
        <p:nvSpPr>
          <p:cNvPr id="14" name="Rectangle 13">
            <a:extLst>
              <a:ext uri="{FF2B5EF4-FFF2-40B4-BE49-F238E27FC236}">
                <a16:creationId xmlns:a16="http://schemas.microsoft.com/office/drawing/2014/main" id="{E11F55EE-36FD-37A3-6520-D3DC5CF856F2}"/>
              </a:ext>
            </a:extLst>
          </p:cNvPr>
          <p:cNvSpPr/>
          <p:nvPr/>
        </p:nvSpPr>
        <p:spPr>
          <a:xfrm>
            <a:off x="576566"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Sensor Layer</a:t>
            </a:r>
            <a:br>
              <a:rPr lang="en-US" sz="1100" dirty="0"/>
            </a:br>
            <a:r>
              <a:rPr lang="en-US" sz="1100" dirty="0"/>
              <a:t>Interface to I2C or SPI connected Sensor</a:t>
            </a:r>
          </a:p>
        </p:txBody>
      </p:sp>
      <p:sp>
        <p:nvSpPr>
          <p:cNvPr id="15" name="Rectangle 14">
            <a:extLst>
              <a:ext uri="{FF2B5EF4-FFF2-40B4-BE49-F238E27FC236}">
                <a16:creationId xmlns:a16="http://schemas.microsoft.com/office/drawing/2014/main" id="{2B180DAB-0808-DD91-07D0-4388C59346DD}"/>
              </a:ext>
            </a:extLst>
          </p:cNvPr>
          <p:cNvSpPr/>
          <p:nvPr/>
        </p:nvSpPr>
        <p:spPr>
          <a:xfrm>
            <a:off x="576566"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Sensor Interface</a:t>
            </a:r>
          </a:p>
        </p:txBody>
      </p:sp>
      <p:sp>
        <p:nvSpPr>
          <p:cNvPr id="16" name="Rectangle 15">
            <a:extLst>
              <a:ext uri="{FF2B5EF4-FFF2-40B4-BE49-F238E27FC236}">
                <a16:creationId xmlns:a16="http://schemas.microsoft.com/office/drawing/2014/main" id="{8C61B6A3-A1BE-4248-57B1-609E5F0E8AAB}"/>
              </a:ext>
            </a:extLst>
          </p:cNvPr>
          <p:cNvSpPr/>
          <p:nvPr/>
        </p:nvSpPr>
        <p:spPr>
          <a:xfrm>
            <a:off x="4453748"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Layer Type: Board</a:t>
            </a:r>
          </a:p>
          <a:p>
            <a:pPr algn="ctr"/>
            <a:r>
              <a:rPr lang="en-US" sz="1100"/>
              <a:t>Existing Board Layers Provided</a:t>
            </a:r>
            <a:endParaRPr lang="en-US" sz="1050"/>
          </a:p>
        </p:txBody>
      </p:sp>
      <p:sp>
        <p:nvSpPr>
          <p:cNvPr id="17" name="Rectangle 16">
            <a:extLst>
              <a:ext uri="{FF2B5EF4-FFF2-40B4-BE49-F238E27FC236}">
                <a16:creationId xmlns:a16="http://schemas.microsoft.com/office/drawing/2014/main" id="{4DB6B1BC-4815-896E-9392-B226B5A4C231}"/>
              </a:ext>
            </a:extLst>
          </p:cNvPr>
          <p:cNvSpPr/>
          <p:nvPr/>
        </p:nvSpPr>
        <p:spPr>
          <a:xfrm>
            <a:off x="4453748"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Board Interface</a:t>
            </a:r>
          </a:p>
        </p:txBody>
      </p:sp>
      <p:sp>
        <p:nvSpPr>
          <p:cNvPr id="19" name="TextBox 18">
            <a:extLst>
              <a:ext uri="{FF2B5EF4-FFF2-40B4-BE49-F238E27FC236}">
                <a16:creationId xmlns:a16="http://schemas.microsoft.com/office/drawing/2014/main" id="{5D594912-57AC-D51A-51AF-07D3612AAE9B}"/>
              </a:ext>
            </a:extLst>
          </p:cNvPr>
          <p:cNvSpPr txBox="1"/>
          <p:nvPr/>
        </p:nvSpPr>
        <p:spPr>
          <a:xfrm>
            <a:off x="7005817" y="2903560"/>
            <a:ext cx="4331368" cy="426116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SDS Recorder contains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kern="1200" err="1">
                <a:solidFill>
                  <a:schemeClr val="tx2"/>
                </a:solidFill>
                <a:latin typeface="+mn-lt"/>
                <a:ea typeface="+mn-ea"/>
                <a:cs typeface="+mn-cs"/>
              </a:rPr>
              <a:t>SDS_Rec_Network.clayer</a:t>
            </a:r>
            <a:r>
              <a:rPr lang="en-US" sz="1200" b="1" kern="1200">
                <a:solidFill>
                  <a:schemeClr val="tx2"/>
                </a:solidFill>
                <a:latin typeface="+mn-lt"/>
                <a:ea typeface="+mn-ea"/>
                <a:cs typeface="+mn-cs"/>
              </a:rPr>
              <a:t>    - </a:t>
            </a:r>
            <a:r>
              <a:rPr lang="en-US" sz="1200" b="1" kern="1200">
                <a:solidFill>
                  <a:schemeClr val="tx2"/>
                </a:solidFill>
                <a:latin typeface="+mn-lt"/>
                <a:ea typeface="+mn-ea"/>
                <a:cs typeface="+mn-cs"/>
                <a:hlinkClick r:id="rId3"/>
              </a:rPr>
              <a:t>configured for max. bandwidth</a:t>
            </a: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rId4"/>
              </a:rPr>
              <a:t>    - component: </a:t>
            </a:r>
            <a:r>
              <a:rPr lang="en-US" sz="1200" kern="1200" err="1">
                <a:solidFill>
                  <a:schemeClr val="tx2"/>
                </a:solidFill>
                <a:latin typeface="+mn-lt"/>
                <a:ea typeface="+mn-ea"/>
                <a:cs typeface="+mn-cs"/>
                <a:hlinkClick r:id="rId4"/>
              </a:rPr>
              <a:t>SDS:Buffer</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a:t>
            </a:r>
            <a:r>
              <a:rPr lang="en-US" sz="1200" kern="1200" err="1">
                <a:solidFill>
                  <a:schemeClr val="tx2"/>
                </a:solidFill>
                <a:latin typeface="+mn-lt"/>
                <a:ea typeface="+mn-ea"/>
                <a:cs typeface="+mn-cs"/>
                <a:hlinkClick r:id="rId4"/>
              </a:rPr>
              <a:t>SDS:IO:Socket</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SDS:Recorder&amp;CMSIS-RTOS2</a:t>
            </a: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latin typeface="+mn-lt"/>
                <a:ea typeface="+mn-ea"/>
                <a:hlinkClick r:id="rId5"/>
              </a:rPr>
              <a:t>      </a:t>
            </a:r>
            <a:r>
              <a:rPr lang="en-US" sz="1200" kern="1200" err="1">
                <a:solidFill>
                  <a:schemeClr val="tx2"/>
                </a:solidFill>
                <a:latin typeface="+mn-lt"/>
                <a:ea typeface="+mn-ea"/>
                <a:cs typeface="+mn-cs"/>
                <a:hlinkClick r:id="rId5"/>
              </a:rPr>
              <a:t>MDK_Network_ETH</a:t>
            </a:r>
            <a:r>
              <a:rPr lang="en-US" sz="1200" kern="1200">
                <a:solidFill>
                  <a:schemeClr val="tx2"/>
                </a:solidFill>
                <a:latin typeface="+mn-lt"/>
                <a:ea typeface="+mn-ea"/>
                <a:cs typeface="+mn-cs"/>
                <a:hlinkClick r:id="rId5"/>
              </a:rPr>
              <a:t>/Socket.clayer.yml</a:t>
            </a: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err="1">
                <a:solidFill>
                  <a:schemeClr val="tx2"/>
                </a:solidFill>
                <a:latin typeface="+mn-lt"/>
                <a:ea typeface="+mn-ea"/>
              </a:rPr>
              <a:t>SDS_Rec_USB.clayer</a:t>
            </a:r>
            <a:endParaRPr lang="en-US" sz="1200" b="1">
              <a:solidFill>
                <a:schemeClr val="tx2"/>
              </a:solidFill>
              <a:latin typeface="+mn-lt"/>
              <a:ea typeface="+mn-ea"/>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SDS:Buffer</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SDS:IO:VCOM&amp;MDK USB</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SDS:Recorder&amp;CMSIS-RTOS2</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USB&amp;MDK:CORE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USB&amp;MDK:Device:CDC</a:t>
            </a:r>
            <a:endParaRPr lang="en-US" sz="1200" b="0">
              <a:solidFill>
                <a:srgbClr val="0000FF"/>
              </a:solidFill>
              <a:effectLst/>
              <a:latin typeface="Consolas" panose="020B0609020204030204" pitchFamily="49" charset="0"/>
            </a:endParaRPr>
          </a:p>
          <a:p>
            <a:pPr>
              <a:lnSpc>
                <a:spcPts val="1500"/>
              </a:lnSpc>
            </a:pPr>
            <a:endParaRPr lang="en-US" sz="1200">
              <a:solidFill>
                <a:srgbClr val="0000FF"/>
              </a:solidFill>
              <a:latin typeface="Consolas" panose="020B0609020204030204" pitchFamily="49" charset="0"/>
            </a:endParaRPr>
          </a:p>
          <a:p>
            <a:pPr>
              <a:lnSpc>
                <a:spcPts val="1500"/>
              </a:lnSpc>
            </a:pPr>
            <a:endParaRPr lang="en-US" sz="1200" b="0">
              <a:solidFill>
                <a:srgbClr val="000000"/>
              </a:solidFill>
              <a:effectLst/>
              <a:latin typeface="Consolas" panose="020B06090202040302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Tree>
    <p:extLst>
      <p:ext uri="{BB962C8B-B14F-4D97-AF65-F5344CB8AC3E}">
        <p14:creationId xmlns:p14="http://schemas.microsoft.com/office/powerpoint/2010/main" val="261299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7249</TotalTime>
  <Words>2343</Words>
  <Application>Microsoft Office PowerPoint</Application>
  <PresentationFormat>Widescreen</PresentationFormat>
  <Paragraphs>336</Paragraphs>
  <Slides>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Aeonik</vt:lpstr>
      <vt:lpstr>Aeonik Fono</vt:lpstr>
      <vt:lpstr>-apple-system</vt:lpstr>
      <vt:lpstr>Arial</vt:lpstr>
      <vt:lpstr>Calibri</vt:lpstr>
      <vt:lpstr>Consolas</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PowerPoint Presentation</vt:lpstr>
      <vt:lpstr>SDS: flexible stream management for sensor and audio data</vt:lpstr>
      <vt:lpstr>SDS Data Buffer and Record / Playback Interface</vt:lpstr>
      <vt:lpstr>SDS Recorder https://github.com/Arm-Examples/sds-examples </vt:lpstr>
      <vt:lpstr>Current Status of CMSIS-DSP Compute Graph</vt:lpstr>
      <vt:lpstr>Record real-world data with Synchronous Data Streaming (SDS)</vt:lpstr>
      <vt:lpstr>SDS enables playback of real-world data for algorithm testing</vt:lpstr>
      <vt:lpstr>SDS Data Buffer and Record / Playback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85</cp:revision>
  <dcterms:created xsi:type="dcterms:W3CDTF">2021-11-12T09:09:53Z</dcterms:created>
  <dcterms:modified xsi:type="dcterms:W3CDTF">2025-03-10T12:35:25Z</dcterms:modified>
</cp:coreProperties>
</file>