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2147476961" r:id="rId2"/>
    <p:sldId id="2147476962" r:id="rId3"/>
    <p:sldId id="14952" r:id="rId4"/>
    <p:sldId id="2147476965" r:id="rId5"/>
    <p:sldId id="2147476966" r:id="rId6"/>
    <p:sldId id="2145705724" r:id="rId7"/>
    <p:sldId id="2147476963" r:id="rId8"/>
    <p:sldId id="2147476964" r:id="rId9"/>
    <p:sldId id="2145705746" r:id="rId10"/>
    <p:sldId id="2145705721" r:id="rId11"/>
    <p:sldId id="2145705723" r:id="rId12"/>
    <p:sldId id="2123260229" r:id="rId13"/>
    <p:sldId id="21474769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p:scale>
          <a:sx n="150" d="100"/>
          <a:sy n="150" d="100"/>
        </p:scale>
        <p:origin x="108" y="-24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18/04/2025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2.png"/><Relationship Id="rId12"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4.png"/><Relationship Id="rId5" Type="http://schemas.openxmlformats.org/officeDocument/2006/relationships/image" Target="../media/image20.png"/><Relationship Id="rId10" Type="http://schemas.openxmlformats.org/officeDocument/2006/relationships/image" Target="../media/image3.svg"/><Relationship Id="rId4" Type="http://schemas.openxmlformats.org/officeDocument/2006/relationships/image" Target="../media/image19.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rPr>
              <a:t>S</a:t>
            </a:r>
            <a:r>
              <a:rPr lang="en-US" sz="1000">
                <a:solidFill>
                  <a:schemeClr val="bg2">
                    <a:lumMod val="25000"/>
                  </a:schemeClr>
                </a:solidFill>
                <a:latin typeface="Calibri"/>
              </a:rPr>
              <a:t>ensorX.&lt;</a:t>
            </a:r>
            <a:r>
              <a:rPr lang="en-US" sz="1000" dirty="0">
                <a:solidFill>
                  <a:schemeClr val="bg2">
                    <a:lumMod val="25000"/>
                  </a:schemeClr>
                </a:solidFill>
                <a:latin typeface="Calibri"/>
              </a:rPr>
              <a: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a:solidFill>
                  <a:schemeClr val="bg2">
                    <a:lumMod val="25000"/>
                  </a:schemeClr>
                </a:solidFill>
                <a:latin typeface="Calibri"/>
              </a:rPr>
              <a:t>‘SensorX.&lt;</a:t>
            </a:r>
            <a:r>
              <a:rPr lang="en-US" sz="1000" dirty="0">
                <a:solidFill>
                  <a:schemeClr val="bg2">
                    <a:lumMod val="25000"/>
                  </a:schemeClr>
                </a:solidFill>
                <a:latin typeface="Calibri"/>
              </a:rPr>
              <a: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1418216" y="2877012"/>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9" name="Arrow: Up-Down 28">
            <a:extLst>
              <a:ext uri="{FF2B5EF4-FFF2-40B4-BE49-F238E27FC236}">
                <a16:creationId xmlns:a16="http://schemas.microsoft.com/office/drawing/2014/main" id="{9D828AB0-1215-D780-9EAA-E977ED3C4A44}"/>
              </a:ext>
            </a:extLst>
          </p:cNvPr>
          <p:cNvSpPr/>
          <p:nvPr/>
        </p:nvSpPr>
        <p:spPr>
          <a:xfrm>
            <a:off x="2241565" y="3619439"/>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t>
            </a:r>
            <a:r>
              <a:rPr lang="en-US" sz="1200">
                <a:solidFill>
                  <a:schemeClr val="tx2"/>
                </a:solidFill>
              </a:rPr>
              <a:t>any time </a:t>
            </a:r>
            <a:r>
              <a:rPr lang="en-US" sz="1200" dirty="0">
                <a:solidFill>
                  <a:schemeClr val="tx2"/>
                </a:solidFill>
              </a:rPr>
              <a:t>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sds_buffer.</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8" name="Arrow: Up-Down 7">
            <a:extLst>
              <a:ext uri="{FF2B5EF4-FFF2-40B4-BE49-F238E27FC236}">
                <a16:creationId xmlns:a16="http://schemas.microsoft.com/office/drawing/2014/main" id="{95C8C0C5-0CC4-505A-9351-DED0612E839A}"/>
              </a:ext>
            </a:extLst>
          </p:cNvPr>
          <p:cNvSpPr/>
          <p:nvPr/>
        </p:nvSpPr>
        <p:spPr>
          <a:xfrm>
            <a:off x="2241565" y="264419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6F6F4-8A79-5BB6-6762-88E8976A06E3}"/>
              </a:ext>
            </a:extLst>
          </p:cNvPr>
          <p:cNvSpPr/>
          <p:nvPr/>
        </p:nvSpPr>
        <p:spPr>
          <a:xfrm>
            <a:off x="1528043" y="2976694"/>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sds_rec_play.</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100" b="1">
                <a:latin typeface="Courier New" panose="02070309020205020404" pitchFamily="49" charset="0"/>
                <a:cs typeface="Courier New" panose="02070309020205020404" pitchFamily="49" charset="0"/>
              </a:rPr>
            </a:br>
            <a:r>
              <a:rPr lang="en-US" sz="1200"/>
              <a:t>Recorder/Player </a:t>
            </a:r>
            <a:r>
              <a:rPr lang="en-US" sz="1200" dirty="0"/>
              <a:t>Interface</a:t>
            </a:r>
          </a:p>
        </p:txBody>
      </p:sp>
    </p:spTree>
    <p:extLst>
      <p:ext uri="{BB962C8B-B14F-4D97-AF65-F5344CB8AC3E}">
        <p14:creationId xmlns:p14="http://schemas.microsoft.com/office/powerpoint/2010/main" val="18509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7267</TotalTime>
  <Words>2371</Words>
  <Application>Microsoft Office PowerPoint</Application>
  <PresentationFormat>Widescreen</PresentationFormat>
  <Paragraphs>337</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PowerPoint Presentation</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Milorad Cvjetkovic</cp:lastModifiedBy>
  <cp:revision>90</cp:revision>
  <dcterms:created xsi:type="dcterms:W3CDTF">2021-11-12T09:09:53Z</dcterms:created>
  <dcterms:modified xsi:type="dcterms:W3CDTF">2025-04-18T11:45:05Z</dcterms:modified>
</cp:coreProperties>
</file>