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handoutMasterIdLst>
    <p:handoutMasterId r:id="rId18"/>
  </p:handoutMasterIdLst>
  <p:sldIdLst>
    <p:sldId id="2147476961" r:id="rId2"/>
    <p:sldId id="2147476962" r:id="rId3"/>
    <p:sldId id="14952" r:id="rId4"/>
    <p:sldId id="2147476965" r:id="rId5"/>
    <p:sldId id="2147479520" r:id="rId6"/>
    <p:sldId id="2147476966" r:id="rId7"/>
    <p:sldId id="2145705724" r:id="rId8"/>
    <p:sldId id="2147476963" r:id="rId9"/>
    <p:sldId id="2147476964" r:id="rId10"/>
    <p:sldId id="2147479521" r:id="rId11"/>
    <p:sldId id="2145705746" r:id="rId12"/>
    <p:sldId id="2145705721" r:id="rId13"/>
    <p:sldId id="2145705723" r:id="rId14"/>
    <p:sldId id="2123260229" r:id="rId15"/>
    <p:sldId id="21474769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26/05/2025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26/05/2025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B62A-DBFB-5410-53CE-F61970721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3BA2-0AB1-4719-49C2-1579C2074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A9746-1E83-2340-F673-B0190474BBF9}"/>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718389DC-ECAC-04FD-57BB-E96D654EF431}"/>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954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png"/><Relationship Id="rId10" Type="http://schemas.openxmlformats.org/officeDocument/2006/relationships/image" Target="../media/image5.svg"/><Relationship Id="rId4" Type="http://schemas.openxmlformats.org/officeDocument/2006/relationships/hyperlink" Target="https://github.com/ARM-software/SDS-Framework"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3.png"/><Relationship Id="rId12"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svg"/><Relationship Id="rId4" Type="http://schemas.openxmlformats.org/officeDocument/2006/relationships/image" Target="../media/image20.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emf"/><Relationship Id="rId3" Type="http://schemas.openxmlformats.org/officeDocument/2006/relationships/image" Target="../media/image14.png"/><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5" Type="http://schemas.openxmlformats.org/officeDocument/2006/relationships/image" Target="../media/image11.emf"/><Relationship Id="rId10" Type="http://schemas.openxmlformats.org/officeDocument/2006/relationships/image" Target="../media/image7.svg"/><Relationship Id="rId4" Type="http://schemas.openxmlformats.org/officeDocument/2006/relationships/hyperlink" Target="https://github.com/ARM-software/SDS-Framework" TargetMode="External"/><Relationship Id="rId9" Type="http://schemas.openxmlformats.org/officeDocument/2006/relationships/image" Target="../media/image6.png"/><Relationship Id="rId1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144F2-CF8D-2512-3394-F5BA8456CB66}"/>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37BFEDB3-B3D6-2C10-8FDA-BB0D92CB18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99499" y="4183639"/>
            <a:ext cx="583661" cy="583661"/>
          </a:xfrm>
          <a:prstGeom prst="rect">
            <a:avLst/>
          </a:prstGeom>
        </p:spPr>
      </p:pic>
      <p:sp>
        <p:nvSpPr>
          <p:cNvPr id="41" name="Rectangle 40">
            <a:extLst>
              <a:ext uri="{FF2B5EF4-FFF2-40B4-BE49-F238E27FC236}">
                <a16:creationId xmlns:a16="http://schemas.microsoft.com/office/drawing/2014/main" id="{C8527290-3EF0-E61B-B20A-69AF735B4578}"/>
              </a:ext>
            </a:extLst>
          </p:cNvPr>
          <p:cNvSpPr/>
          <p:nvPr/>
        </p:nvSpPr>
        <p:spPr>
          <a:xfrm>
            <a:off x="5193588" y="204855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D1A1CFD5-D12C-F7F1-986D-C54D0AB93D77}"/>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13D8F53C-BBB9-85C8-DD5D-44A43D56565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18" name="Process 108">
            <a:extLst>
              <a:ext uri="{FF2B5EF4-FFF2-40B4-BE49-F238E27FC236}">
                <a16:creationId xmlns:a16="http://schemas.microsoft.com/office/drawing/2014/main" id="{1F661DBA-D929-7A33-1889-F9F876D960B5}"/>
              </a:ext>
            </a:extLst>
          </p:cNvPr>
          <p:cNvSpPr/>
          <p:nvPr/>
        </p:nvSpPr>
        <p:spPr>
          <a:xfrm>
            <a:off x="6040376"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207E24AA-E047-B462-7131-5C8856B0CC22}"/>
              </a:ext>
            </a:extLst>
          </p:cNvPr>
          <p:cNvCxnSpPr>
            <a:cxnSpLocks/>
          </p:cNvCxnSpPr>
          <p:nvPr/>
        </p:nvCxnSpPr>
        <p:spPr>
          <a:xfrm flipV="1">
            <a:off x="6550824"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21D529-1776-708D-9726-1A44511AD9CD}"/>
              </a:ext>
            </a:extLst>
          </p:cNvPr>
          <p:cNvCxnSpPr>
            <a:cxnSpLocks/>
            <a:stCxn id="18" idx="0"/>
          </p:cNvCxnSpPr>
          <p:nvPr/>
        </p:nvCxnSpPr>
        <p:spPr>
          <a:xfrm rot="5400000" flipH="1" flipV="1">
            <a:off x="6491676"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6C903232-ADC0-5A08-225F-89C2A9E62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48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5AF3852-5AAA-A92A-81F9-643570854D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988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03A8E324-75E5-41B6-A782-5D4DFE3121B9}"/>
              </a:ext>
            </a:extLst>
          </p:cNvPr>
          <p:cNvSpPr/>
          <p:nvPr/>
        </p:nvSpPr>
        <p:spPr>
          <a:xfrm>
            <a:off x="726977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8EC138A-8EB3-9461-A4DF-DAB5DF9B1F36}"/>
              </a:ext>
            </a:extLst>
          </p:cNvPr>
          <p:cNvCxnSpPr>
            <a:cxnSpLocks/>
            <a:endCxn id="18" idx="2"/>
          </p:cNvCxnSpPr>
          <p:nvPr/>
        </p:nvCxnSpPr>
        <p:spPr>
          <a:xfrm flipV="1">
            <a:off x="6575046"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F3DD64-481E-19A5-8A12-4AA7AD55C322}"/>
              </a:ext>
            </a:extLst>
          </p:cNvPr>
          <p:cNvSpPr/>
          <p:nvPr/>
        </p:nvSpPr>
        <p:spPr>
          <a:xfrm>
            <a:off x="548139" y="202066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 name="Content Placeholder 2">
            <a:extLst>
              <a:ext uri="{FF2B5EF4-FFF2-40B4-BE49-F238E27FC236}">
                <a16:creationId xmlns:a16="http://schemas.microsoft.com/office/drawing/2014/main" id="{E8BE8F26-4D42-8AF2-9DCD-F283D38678E0}"/>
              </a:ext>
            </a:extLst>
          </p:cNvPr>
          <p:cNvSpPr txBox="1">
            <a:spLocks/>
          </p:cNvSpPr>
          <p:nvPr/>
        </p:nvSpPr>
        <p:spPr>
          <a:xfrm>
            <a:off x="548139"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13" name="Straight Arrow Connector 12">
            <a:extLst>
              <a:ext uri="{FF2B5EF4-FFF2-40B4-BE49-F238E27FC236}">
                <a16:creationId xmlns:a16="http://schemas.microsoft.com/office/drawing/2014/main" id="{5E12FDCE-DCB1-C05A-479F-054B342DBC31}"/>
              </a:ext>
            </a:extLst>
          </p:cNvPr>
          <p:cNvCxnSpPr>
            <a:cxnSpLocks/>
          </p:cNvCxnSpPr>
          <p:nvPr/>
        </p:nvCxnSpPr>
        <p:spPr>
          <a:xfrm flipV="1">
            <a:off x="1571731"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8690EA-4651-5674-CE79-1777AA4E9E5E}"/>
              </a:ext>
            </a:extLst>
          </p:cNvPr>
          <p:cNvCxnSpPr>
            <a:cxnSpLocks/>
            <a:stCxn id="37" idx="3"/>
          </p:cNvCxnSpPr>
          <p:nvPr/>
        </p:nvCxnSpPr>
        <p:spPr>
          <a:xfrm flipV="1">
            <a:off x="3161456"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Process 104">
            <a:extLst>
              <a:ext uri="{FF2B5EF4-FFF2-40B4-BE49-F238E27FC236}">
                <a16:creationId xmlns:a16="http://schemas.microsoft.com/office/drawing/2014/main" id="{3F2D5B05-99F5-422C-155A-D55895C4EAC4}"/>
              </a:ext>
            </a:extLst>
          </p:cNvPr>
          <p:cNvSpPr/>
          <p:nvPr/>
        </p:nvSpPr>
        <p:spPr>
          <a:xfrm>
            <a:off x="707321"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7" name="Process 106">
            <a:extLst>
              <a:ext uri="{FF2B5EF4-FFF2-40B4-BE49-F238E27FC236}">
                <a16:creationId xmlns:a16="http://schemas.microsoft.com/office/drawing/2014/main" id="{FF93A55A-EF3D-3743-1F2F-10BFA9962F8A}"/>
              </a:ext>
            </a:extLst>
          </p:cNvPr>
          <p:cNvSpPr/>
          <p:nvPr/>
        </p:nvSpPr>
        <p:spPr>
          <a:xfrm>
            <a:off x="2258136"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54" name="TextBox 53">
            <a:extLst>
              <a:ext uri="{FF2B5EF4-FFF2-40B4-BE49-F238E27FC236}">
                <a16:creationId xmlns:a16="http://schemas.microsoft.com/office/drawing/2014/main" id="{B08AD49D-BC5D-A4A3-EF3F-FD0D54BA4865}"/>
              </a:ext>
            </a:extLst>
          </p:cNvPr>
          <p:cNvSpPr txBox="1"/>
          <p:nvPr/>
        </p:nvSpPr>
        <p:spPr>
          <a:xfrm>
            <a:off x="3253760"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84" name="Straight Arrow Connector 83">
            <a:extLst>
              <a:ext uri="{FF2B5EF4-FFF2-40B4-BE49-F238E27FC236}">
                <a16:creationId xmlns:a16="http://schemas.microsoft.com/office/drawing/2014/main" id="{38D71C36-3974-EF12-2B49-2BF5EFC0FD4E}"/>
              </a:ext>
            </a:extLst>
          </p:cNvPr>
          <p:cNvCxnSpPr>
            <a:cxnSpLocks/>
          </p:cNvCxnSpPr>
          <p:nvPr/>
        </p:nvCxnSpPr>
        <p:spPr>
          <a:xfrm>
            <a:off x="3479178"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D1090A28-DB10-FE27-AEF9-17CE1B7190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46409" y="5318948"/>
            <a:ext cx="306905" cy="391304"/>
          </a:xfrm>
          <a:prstGeom prst="rect">
            <a:avLst/>
          </a:prstGeom>
        </p:spPr>
      </p:pic>
      <p:sp>
        <p:nvSpPr>
          <p:cNvPr id="86" name="TextBox 85">
            <a:extLst>
              <a:ext uri="{FF2B5EF4-FFF2-40B4-BE49-F238E27FC236}">
                <a16:creationId xmlns:a16="http://schemas.microsoft.com/office/drawing/2014/main" id="{4766513E-9BA2-1CA6-BB0E-9A1C3DB84B26}"/>
              </a:ext>
            </a:extLst>
          </p:cNvPr>
          <p:cNvSpPr txBox="1"/>
          <p:nvPr/>
        </p:nvSpPr>
        <p:spPr>
          <a:xfrm>
            <a:off x="3135370"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87" name="Straight Arrow Connector 86">
            <a:extLst>
              <a:ext uri="{FF2B5EF4-FFF2-40B4-BE49-F238E27FC236}">
                <a16:creationId xmlns:a16="http://schemas.microsoft.com/office/drawing/2014/main" id="{B810580E-F006-9CC9-E9AB-999F8AD7BE5B}"/>
              </a:ext>
            </a:extLst>
          </p:cNvPr>
          <p:cNvCxnSpPr>
            <a:cxnSpLocks/>
            <a:endCxn id="85" idx="0"/>
          </p:cNvCxnSpPr>
          <p:nvPr/>
        </p:nvCxnSpPr>
        <p:spPr>
          <a:xfrm>
            <a:off x="3499862"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D33578FE-F6A9-C661-4D58-6728AEF4D1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43892" y="5311452"/>
            <a:ext cx="306905" cy="391304"/>
          </a:xfrm>
          <a:prstGeom prst="rect">
            <a:avLst/>
          </a:prstGeom>
        </p:spPr>
      </p:pic>
      <p:sp>
        <p:nvSpPr>
          <p:cNvPr id="90" name="TextBox 89">
            <a:extLst>
              <a:ext uri="{FF2B5EF4-FFF2-40B4-BE49-F238E27FC236}">
                <a16:creationId xmlns:a16="http://schemas.microsoft.com/office/drawing/2014/main" id="{7911F9B4-E486-5702-62E1-DD75884E61E7}"/>
              </a:ext>
            </a:extLst>
          </p:cNvPr>
          <p:cNvSpPr txBox="1"/>
          <p:nvPr/>
        </p:nvSpPr>
        <p:spPr>
          <a:xfrm>
            <a:off x="1279971"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1661AFFA-91DB-81E8-1594-57188B7F8E28}"/>
              </a:ext>
            </a:extLst>
          </p:cNvPr>
          <p:cNvSpPr/>
          <p:nvPr/>
        </p:nvSpPr>
        <p:spPr>
          <a:xfrm>
            <a:off x="1373558"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9C3F7AC2-A6FF-CF0E-9FE7-EDE9DF86D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176"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6EDC944-7479-BE3D-44B6-2402C39D9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755"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D225A149-B37E-E143-7D2F-1894A1123467}"/>
              </a:ext>
            </a:extLst>
          </p:cNvPr>
          <p:cNvSpPr/>
          <p:nvPr/>
        </p:nvSpPr>
        <p:spPr>
          <a:xfrm>
            <a:off x="707322"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1" name="Straight Arrow Connector 100">
            <a:extLst>
              <a:ext uri="{FF2B5EF4-FFF2-40B4-BE49-F238E27FC236}">
                <a16:creationId xmlns:a16="http://schemas.microsoft.com/office/drawing/2014/main" id="{20753DE5-FA83-7C13-4855-9778247EECAF}"/>
              </a:ext>
            </a:extLst>
          </p:cNvPr>
          <p:cNvCxnSpPr>
            <a:cxnSpLocks/>
            <a:stCxn id="104" idx="2"/>
          </p:cNvCxnSpPr>
          <p:nvPr/>
        </p:nvCxnSpPr>
        <p:spPr>
          <a:xfrm>
            <a:off x="3479178"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9A40FB03-FB05-94AF-ED54-FD26A12003B3}"/>
              </a:ext>
            </a:extLst>
          </p:cNvPr>
          <p:cNvSpPr txBox="1">
            <a:spLocks/>
          </p:cNvSpPr>
          <p:nvPr/>
        </p:nvSpPr>
        <p:spPr>
          <a:xfrm>
            <a:off x="595345"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0159F00E-0273-4B94-DAD2-4D0F9786BF5C}"/>
              </a:ext>
            </a:extLst>
          </p:cNvPr>
          <p:cNvSpPr/>
          <p:nvPr/>
        </p:nvSpPr>
        <p:spPr>
          <a:xfrm>
            <a:off x="2944508"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5DEC47CE-8A01-7046-CCA8-58B01F1A9114}"/>
              </a:ext>
            </a:extLst>
          </p:cNvPr>
          <p:cNvSpPr/>
          <p:nvPr/>
        </p:nvSpPr>
        <p:spPr>
          <a:xfrm>
            <a:off x="2608972"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A7DC6A8B-11D0-7D9C-1373-7AC5E0525372}"/>
              </a:ext>
            </a:extLst>
          </p:cNvPr>
          <p:cNvCxnSpPr>
            <a:cxnSpLocks/>
          </p:cNvCxnSpPr>
          <p:nvPr/>
        </p:nvCxnSpPr>
        <p:spPr>
          <a:xfrm>
            <a:off x="1919739"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B78252F-43F9-C956-E2B6-4EDC5C062FB5}"/>
              </a:ext>
            </a:extLst>
          </p:cNvPr>
          <p:cNvCxnSpPr>
            <a:cxnSpLocks/>
          </p:cNvCxnSpPr>
          <p:nvPr/>
        </p:nvCxnSpPr>
        <p:spPr>
          <a:xfrm>
            <a:off x="1911326"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CE83CBA-BE70-A2F1-36A1-1D162A514961}"/>
              </a:ext>
            </a:extLst>
          </p:cNvPr>
          <p:cNvCxnSpPr>
            <a:cxnSpLocks/>
          </p:cNvCxnSpPr>
          <p:nvPr/>
        </p:nvCxnSpPr>
        <p:spPr>
          <a:xfrm>
            <a:off x="1926368"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F9DAC316-C282-BE0C-289C-78B9EBD977A5}"/>
              </a:ext>
            </a:extLst>
          </p:cNvPr>
          <p:cNvSpPr/>
          <p:nvPr/>
        </p:nvSpPr>
        <p:spPr>
          <a:xfrm>
            <a:off x="548139"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6E80B3F3-05D3-9637-DA97-9DC8517032E9}"/>
              </a:ext>
            </a:extLst>
          </p:cNvPr>
          <p:cNvSpPr/>
          <p:nvPr/>
        </p:nvSpPr>
        <p:spPr>
          <a:xfrm>
            <a:off x="4272850"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1357933-623B-E9E1-1157-7D9F0180E021}"/>
              </a:ext>
            </a:extLst>
          </p:cNvPr>
          <p:cNvSpPr txBox="1"/>
          <p:nvPr/>
        </p:nvSpPr>
        <p:spPr>
          <a:xfrm>
            <a:off x="1404490" y="1461323"/>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A8820AA6-2F4A-43B0-7319-B63B60D8B295}"/>
              </a:ext>
            </a:extLst>
          </p:cNvPr>
          <p:cNvSpPr txBox="1"/>
          <p:nvPr/>
        </p:nvSpPr>
        <p:spPr>
          <a:xfrm>
            <a:off x="7101185" y="1461323"/>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7AA3461B-7757-8F75-8586-51A2DB5B9F93}"/>
              </a:ext>
            </a:extLst>
          </p:cNvPr>
          <p:cNvSpPr/>
          <p:nvPr/>
        </p:nvSpPr>
        <p:spPr>
          <a:xfrm>
            <a:off x="8588393" y="432274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id="{1D010D44-A9D6-B6F2-5912-AA94D0DB8365}"/>
              </a:ext>
            </a:extLst>
          </p:cNvPr>
          <p:cNvSpPr txBox="1">
            <a:spLocks/>
          </p:cNvSpPr>
          <p:nvPr/>
        </p:nvSpPr>
        <p:spPr>
          <a:xfrm>
            <a:off x="5193588"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45" name="Straight Arrow Connector 44">
            <a:extLst>
              <a:ext uri="{FF2B5EF4-FFF2-40B4-BE49-F238E27FC236}">
                <a16:creationId xmlns:a16="http://schemas.microsoft.com/office/drawing/2014/main" id="{395B8862-3D44-5B8C-90ED-7DCABF1364C4}"/>
              </a:ext>
            </a:extLst>
          </p:cNvPr>
          <p:cNvCxnSpPr>
            <a:cxnSpLocks/>
            <a:stCxn id="47" idx="3"/>
          </p:cNvCxnSpPr>
          <p:nvPr/>
        </p:nvCxnSpPr>
        <p:spPr>
          <a:xfrm flipV="1">
            <a:off x="7806905"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Process 106">
            <a:extLst>
              <a:ext uri="{FF2B5EF4-FFF2-40B4-BE49-F238E27FC236}">
                <a16:creationId xmlns:a16="http://schemas.microsoft.com/office/drawing/2014/main" id="{0C3BF947-A407-D937-A7F6-FEFCE6D6164F}"/>
              </a:ext>
            </a:extLst>
          </p:cNvPr>
          <p:cNvSpPr/>
          <p:nvPr/>
        </p:nvSpPr>
        <p:spPr>
          <a:xfrm>
            <a:off x="6903585"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48" name="TextBox 47">
            <a:extLst>
              <a:ext uri="{FF2B5EF4-FFF2-40B4-BE49-F238E27FC236}">
                <a16:creationId xmlns:a16="http://schemas.microsoft.com/office/drawing/2014/main" id="{561B7875-E95C-1B64-DA1B-3A09132FA1D7}"/>
              </a:ext>
            </a:extLst>
          </p:cNvPr>
          <p:cNvSpPr txBox="1"/>
          <p:nvPr/>
        </p:nvSpPr>
        <p:spPr>
          <a:xfrm>
            <a:off x="7899209"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49" name="Straight Arrow Connector 48">
            <a:extLst>
              <a:ext uri="{FF2B5EF4-FFF2-40B4-BE49-F238E27FC236}">
                <a16:creationId xmlns:a16="http://schemas.microsoft.com/office/drawing/2014/main" id="{0A1BDBEE-B96F-66E9-EF2B-1F486EE1264C}"/>
              </a:ext>
            </a:extLst>
          </p:cNvPr>
          <p:cNvCxnSpPr>
            <a:cxnSpLocks/>
          </p:cNvCxnSpPr>
          <p:nvPr/>
        </p:nvCxnSpPr>
        <p:spPr>
          <a:xfrm>
            <a:off x="8124627"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a:extLst>
              <a:ext uri="{FF2B5EF4-FFF2-40B4-BE49-F238E27FC236}">
                <a16:creationId xmlns:a16="http://schemas.microsoft.com/office/drawing/2014/main" id="{5DA65F25-FB9C-754E-AD03-629223E3E5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91858" y="5318948"/>
            <a:ext cx="306905" cy="391304"/>
          </a:xfrm>
          <a:prstGeom prst="rect">
            <a:avLst/>
          </a:prstGeom>
        </p:spPr>
      </p:pic>
      <p:sp>
        <p:nvSpPr>
          <p:cNvPr id="51" name="TextBox 50">
            <a:extLst>
              <a:ext uri="{FF2B5EF4-FFF2-40B4-BE49-F238E27FC236}">
                <a16:creationId xmlns:a16="http://schemas.microsoft.com/office/drawing/2014/main" id="{6B169750-C1C8-0655-5EF1-FC0136E979E4}"/>
              </a:ext>
            </a:extLst>
          </p:cNvPr>
          <p:cNvSpPr txBox="1"/>
          <p:nvPr/>
        </p:nvSpPr>
        <p:spPr>
          <a:xfrm>
            <a:off x="7780819"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52" name="Straight Arrow Connector 51">
            <a:extLst>
              <a:ext uri="{FF2B5EF4-FFF2-40B4-BE49-F238E27FC236}">
                <a16:creationId xmlns:a16="http://schemas.microsoft.com/office/drawing/2014/main" id="{AC2B926D-57F1-ABE3-CAD2-17AF53E61814}"/>
              </a:ext>
            </a:extLst>
          </p:cNvPr>
          <p:cNvCxnSpPr>
            <a:cxnSpLocks/>
            <a:endCxn id="50" idx="0"/>
          </p:cNvCxnSpPr>
          <p:nvPr/>
        </p:nvCxnSpPr>
        <p:spPr>
          <a:xfrm>
            <a:off x="8145311"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0E41A6B2-5C30-5097-D889-2636D43C2A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89341" y="5311452"/>
            <a:ext cx="306905" cy="391304"/>
          </a:xfrm>
          <a:prstGeom prst="rect">
            <a:avLst/>
          </a:prstGeom>
        </p:spPr>
      </p:pic>
      <p:sp>
        <p:nvSpPr>
          <p:cNvPr id="56" name="TextBox 55">
            <a:extLst>
              <a:ext uri="{FF2B5EF4-FFF2-40B4-BE49-F238E27FC236}">
                <a16:creationId xmlns:a16="http://schemas.microsoft.com/office/drawing/2014/main" id="{904EB29D-33AF-3555-4527-E2C8EC198BCB}"/>
              </a:ext>
            </a:extLst>
          </p:cNvPr>
          <p:cNvSpPr txBox="1"/>
          <p:nvPr/>
        </p:nvSpPr>
        <p:spPr>
          <a:xfrm>
            <a:off x="5925420"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61" name="Process 108">
            <a:extLst>
              <a:ext uri="{FF2B5EF4-FFF2-40B4-BE49-F238E27FC236}">
                <a16:creationId xmlns:a16="http://schemas.microsoft.com/office/drawing/2014/main" id="{9D8577CC-A5D5-4CFC-E93B-3801C19C6301}"/>
              </a:ext>
            </a:extLst>
          </p:cNvPr>
          <p:cNvSpPr/>
          <p:nvPr/>
        </p:nvSpPr>
        <p:spPr>
          <a:xfrm>
            <a:off x="5352771"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62" name="Straight Arrow Connector 61">
            <a:extLst>
              <a:ext uri="{FF2B5EF4-FFF2-40B4-BE49-F238E27FC236}">
                <a16:creationId xmlns:a16="http://schemas.microsoft.com/office/drawing/2014/main" id="{3836A6E2-B805-EF64-A429-2569C8878214}"/>
              </a:ext>
            </a:extLst>
          </p:cNvPr>
          <p:cNvCxnSpPr>
            <a:cxnSpLocks/>
            <a:stCxn id="68" idx="2"/>
          </p:cNvCxnSpPr>
          <p:nvPr/>
        </p:nvCxnSpPr>
        <p:spPr>
          <a:xfrm>
            <a:off x="8124627"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EF852423-7865-FF64-D352-89E990C8626E}"/>
              </a:ext>
            </a:extLst>
          </p:cNvPr>
          <p:cNvSpPr txBox="1">
            <a:spLocks/>
          </p:cNvSpPr>
          <p:nvPr/>
        </p:nvSpPr>
        <p:spPr>
          <a:xfrm>
            <a:off x="5240794"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68" name="Process 108">
            <a:extLst>
              <a:ext uri="{FF2B5EF4-FFF2-40B4-BE49-F238E27FC236}">
                <a16:creationId xmlns:a16="http://schemas.microsoft.com/office/drawing/2014/main" id="{0A95AB2E-136A-3673-CFC7-C52C8F99E73B}"/>
              </a:ext>
            </a:extLst>
          </p:cNvPr>
          <p:cNvSpPr/>
          <p:nvPr/>
        </p:nvSpPr>
        <p:spPr>
          <a:xfrm>
            <a:off x="7589957"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29" name="Process 108">
            <a:extLst>
              <a:ext uri="{FF2B5EF4-FFF2-40B4-BE49-F238E27FC236}">
                <a16:creationId xmlns:a16="http://schemas.microsoft.com/office/drawing/2014/main" id="{AD737D51-C9A0-ED5A-9117-D6D63FF217B9}"/>
              </a:ext>
            </a:extLst>
          </p:cNvPr>
          <p:cNvSpPr/>
          <p:nvPr/>
        </p:nvSpPr>
        <p:spPr>
          <a:xfrm>
            <a:off x="518996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Tree>
    <p:extLst>
      <p:ext uri="{BB962C8B-B14F-4D97-AF65-F5344CB8AC3E}">
        <p14:creationId xmlns:p14="http://schemas.microsoft.com/office/powerpoint/2010/main" val="105401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8F944702-350C-9D54-64B1-E828B3E9A5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058069" y="4163905"/>
            <a:ext cx="583661" cy="583661"/>
          </a:xfrm>
          <a:prstGeom prst="rect">
            <a:avLst/>
          </a:prstGeom>
        </p:spPr>
      </p:pic>
      <p:sp>
        <p:nvSpPr>
          <p:cNvPr id="59" name="Rectangle 58">
            <a:extLst>
              <a:ext uri="{FF2B5EF4-FFF2-40B4-BE49-F238E27FC236}">
                <a16:creationId xmlns:a16="http://schemas.microsoft.com/office/drawing/2014/main" id="{1A423617-6E96-6304-ECA5-1DF0696D59BA}"/>
              </a:ext>
            </a:extLst>
          </p:cNvPr>
          <p:cNvSpPr/>
          <p:nvPr/>
        </p:nvSpPr>
        <p:spPr>
          <a:xfrm>
            <a:off x="7101186" y="2014184"/>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6410A9A6-3ABB-7199-1C34-2B0C1B96F62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2077390"/>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638046"/>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636277"/>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63804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4228" y="5295237"/>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74153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2419069"/>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2424065"/>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880148"/>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63804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44474" y="5315703"/>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762005"/>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864750"/>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33644" y="5308207"/>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754509"/>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V="1">
            <a:off x="7787097"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305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845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68969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53124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51409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80245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4220803-880F-0B18-B97B-08FE7CFF834D}"/>
              </a:ext>
            </a:extLst>
          </p:cNvPr>
          <p:cNvSpPr/>
          <p:nvPr/>
        </p:nvSpPr>
        <p:spPr>
          <a:xfrm>
            <a:off x="10474996" y="311912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44418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2020669"/>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3"/>
          <a:stretch>
            <a:fillRect/>
          </a:stretch>
        </p:blipFill>
        <p:spPr>
          <a:xfrm>
            <a:off x="693775" y="2117123"/>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207517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642167"/>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2069961"/>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4"/>
          <a:stretch>
            <a:fillRect/>
          </a:stretch>
        </p:blipFill>
        <p:spPr>
          <a:xfrm>
            <a:off x="703762" y="3024669"/>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5"/>
          <a:stretch>
            <a:fillRect/>
          </a:stretch>
        </p:blipFill>
        <p:spPr>
          <a:xfrm>
            <a:off x="678079" y="3757488"/>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6307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339252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400333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2423190"/>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64129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64485" y="5298482"/>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74478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883393"/>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4731" y="5318948"/>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3901" y="5311452"/>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1827"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406"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69294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53448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CE382B01-29A0-8760-5DC8-5FACF41FCF1F}"/>
              </a:ext>
            </a:extLst>
          </p:cNvPr>
          <p:cNvSpPr/>
          <p:nvPr/>
        </p:nvSpPr>
        <p:spPr>
          <a:xfrm>
            <a:off x="5465253"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860236FB-48A1-5B56-4B13-A0FC6D523449}"/>
              </a:ext>
            </a:extLst>
          </p:cNvPr>
          <p:cNvSpPr/>
          <p:nvPr/>
        </p:nvSpPr>
        <p:spPr>
          <a:xfrm>
            <a:off x="5963501"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6830A78-4724-358C-90F6-4F408C6A2931}"/>
              </a:ext>
            </a:extLst>
          </p:cNvPr>
          <p:cNvSpPr txBox="1"/>
          <p:nvPr/>
        </p:nvSpPr>
        <p:spPr>
          <a:xfrm>
            <a:off x="1404490" y="1675328"/>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E1618D25-F062-AA5D-1791-495E209BFA7C}"/>
              </a:ext>
            </a:extLst>
          </p:cNvPr>
          <p:cNvSpPr txBox="1"/>
          <p:nvPr/>
        </p:nvSpPr>
        <p:spPr>
          <a:xfrm>
            <a:off x="7101186" y="1675328"/>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03A174CA-292C-51AB-4F87-D8040EE8AE82}"/>
              </a:ext>
            </a:extLst>
          </p:cNvPr>
          <p:cNvSpPr/>
          <p:nvPr/>
        </p:nvSpPr>
        <p:spPr>
          <a:xfrm>
            <a:off x="10646963" y="428985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46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rPr>
              <a:t>S</a:t>
            </a:r>
            <a:r>
              <a:rPr lang="en-US" sz="1000">
                <a:solidFill>
                  <a:schemeClr val="bg2">
                    <a:lumMod val="25000"/>
                  </a:schemeClr>
                </a:solidFill>
                <a:latin typeface="Calibri"/>
              </a:rPr>
              <a:t>ensorX.&lt;</a:t>
            </a:r>
            <a:r>
              <a:rPr lang="en-US" sz="1000" dirty="0">
                <a:solidFill>
                  <a:schemeClr val="bg2">
                    <a:lumMod val="25000"/>
                  </a:schemeClr>
                </a:solidFill>
                <a:latin typeface="Calibri"/>
              </a:rPr>
              <a: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a:solidFill>
                  <a:schemeClr val="bg2">
                    <a:lumMod val="25000"/>
                  </a:schemeClr>
                </a:solidFill>
                <a:latin typeface="Calibri"/>
              </a:rPr>
              <a:t>‘SensorX.&lt;</a:t>
            </a:r>
            <a:r>
              <a:rPr lang="en-US" sz="1000" dirty="0">
                <a:solidFill>
                  <a:schemeClr val="bg2">
                    <a:lumMod val="25000"/>
                  </a:schemeClr>
                </a:solidFill>
                <a:latin typeface="Calibri"/>
              </a:rPr>
              <a: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1418216" y="2877012"/>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9" name="Arrow: Up-Down 28">
            <a:extLst>
              <a:ext uri="{FF2B5EF4-FFF2-40B4-BE49-F238E27FC236}">
                <a16:creationId xmlns:a16="http://schemas.microsoft.com/office/drawing/2014/main" id="{9D828AB0-1215-D780-9EAA-E977ED3C4A44}"/>
              </a:ext>
            </a:extLst>
          </p:cNvPr>
          <p:cNvSpPr/>
          <p:nvPr/>
        </p:nvSpPr>
        <p:spPr>
          <a:xfrm>
            <a:off x="2241565" y="3619439"/>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t>
            </a:r>
            <a:r>
              <a:rPr lang="en-US" sz="1200">
                <a:solidFill>
                  <a:schemeClr val="tx2"/>
                </a:solidFill>
              </a:rPr>
              <a:t>any time </a:t>
            </a:r>
            <a:r>
              <a:rPr lang="en-US" sz="1200" dirty="0">
                <a:solidFill>
                  <a:schemeClr val="tx2"/>
                </a:solidFill>
              </a:rPr>
              <a:t>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sds_buffer.</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8" name="Arrow: Up-Down 7">
            <a:extLst>
              <a:ext uri="{FF2B5EF4-FFF2-40B4-BE49-F238E27FC236}">
                <a16:creationId xmlns:a16="http://schemas.microsoft.com/office/drawing/2014/main" id="{95C8C0C5-0CC4-505A-9351-DED0612E839A}"/>
              </a:ext>
            </a:extLst>
          </p:cNvPr>
          <p:cNvSpPr/>
          <p:nvPr/>
        </p:nvSpPr>
        <p:spPr>
          <a:xfrm>
            <a:off x="2241565" y="264419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6F6F4-8A79-5BB6-6762-88E8976A06E3}"/>
              </a:ext>
            </a:extLst>
          </p:cNvPr>
          <p:cNvSpPr/>
          <p:nvPr/>
        </p:nvSpPr>
        <p:spPr>
          <a:xfrm>
            <a:off x="1528043" y="2976694"/>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sds_rec_play.</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100" b="1">
                <a:latin typeface="Courier New" panose="02070309020205020404" pitchFamily="49" charset="0"/>
                <a:cs typeface="Courier New" panose="02070309020205020404" pitchFamily="49" charset="0"/>
              </a:rPr>
            </a:br>
            <a:r>
              <a:rPr lang="en-US" sz="1200"/>
              <a:t>Recorder/Player </a:t>
            </a:r>
            <a:r>
              <a:rPr lang="en-US" sz="1200" dirty="0"/>
              <a:t>Interface</a:t>
            </a:r>
          </a:p>
        </p:txBody>
      </p:sp>
    </p:spTree>
    <p:extLst>
      <p:ext uri="{BB962C8B-B14F-4D97-AF65-F5344CB8AC3E}">
        <p14:creationId xmlns:p14="http://schemas.microsoft.com/office/powerpoint/2010/main" val="185096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627993" y="1411454"/>
            <a:ext cx="4452085" cy="6536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SDS.csolution.yml</a:t>
            </a:r>
            <a:br>
              <a:rPr lang="en-US" sz="1400" dirty="0"/>
            </a:br>
            <a:r>
              <a:rPr lang="en-US" sz="1400" dirty="0"/>
              <a:t>Data streaming test framework for DSP and </a:t>
            </a:r>
            <a:r>
              <a:rPr lang="en-US" sz="1400"/>
              <a:t>ML algorithms</a:t>
            </a:r>
            <a:endParaRPr lang="en-US" sz="1100" dirty="0"/>
          </a:p>
        </p:txBody>
      </p:sp>
      <p:sp>
        <p:nvSpPr>
          <p:cNvPr id="8" name="Rectangle 7">
            <a:extLst>
              <a:ext uri="{FF2B5EF4-FFF2-40B4-BE49-F238E27FC236}">
                <a16:creationId xmlns:a16="http://schemas.microsoft.com/office/drawing/2014/main" id="{CE3974E6-B40A-AB0A-DFDB-B964F9612AEA}"/>
              </a:ext>
            </a:extLst>
          </p:cNvPr>
          <p:cNvSpPr/>
          <p:nvPr/>
        </p:nvSpPr>
        <p:spPr>
          <a:xfrm>
            <a:off x="2942715"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Record/Playback </a:t>
            </a:r>
            <a:br>
              <a:rPr lang="en-US" sz="1100" dirty="0"/>
            </a:br>
            <a:r>
              <a:rPr lang="en-US" sz="1100" dirty="0"/>
              <a:t>SDS Data Files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942715"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SDSIO</a:t>
            </a:r>
          </a:p>
        </p:txBody>
      </p:sp>
      <p:sp>
        <p:nvSpPr>
          <p:cNvPr id="16" name="Rectangle 15">
            <a:extLst>
              <a:ext uri="{FF2B5EF4-FFF2-40B4-BE49-F238E27FC236}">
                <a16:creationId xmlns:a16="http://schemas.microsoft.com/office/drawing/2014/main" id="{8C61B6A3-A1BE-4248-57B1-609E5F0E8AAB}"/>
              </a:ext>
            </a:extLst>
          </p:cNvPr>
          <p:cNvSpPr/>
          <p:nvPr/>
        </p:nvSpPr>
        <p:spPr>
          <a:xfrm>
            <a:off x="627994"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Board Hardware Interface</a:t>
            </a:r>
            <a:br>
              <a:rPr lang="en-US" sz="1100" dirty="0"/>
            </a:br>
            <a:r>
              <a:rPr lang="en-US" sz="1100" dirty="0"/>
              <a:t>Provided in BSP</a:t>
            </a:r>
            <a:endParaRPr lang="en-US" sz="1050" dirty="0"/>
          </a:p>
        </p:txBody>
      </p:sp>
      <p:sp>
        <p:nvSpPr>
          <p:cNvPr id="17" name="Rectangle 16">
            <a:extLst>
              <a:ext uri="{FF2B5EF4-FFF2-40B4-BE49-F238E27FC236}">
                <a16:creationId xmlns:a16="http://schemas.microsoft.com/office/drawing/2014/main" id="{4DB6B1BC-4815-896E-9392-B226B5A4C231}"/>
              </a:ext>
            </a:extLst>
          </p:cNvPr>
          <p:cNvSpPr/>
          <p:nvPr/>
        </p:nvSpPr>
        <p:spPr>
          <a:xfrm>
            <a:off x="627994"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Board</a:t>
            </a:r>
          </a:p>
        </p:txBody>
      </p:sp>
      <p:sp>
        <p:nvSpPr>
          <p:cNvPr id="3" name="Rectangle 2">
            <a:extLst>
              <a:ext uri="{FF2B5EF4-FFF2-40B4-BE49-F238E27FC236}">
                <a16:creationId xmlns:a16="http://schemas.microsoft.com/office/drawing/2014/main" id="{981466B6-29ED-CB94-AF4F-BC970DB65D25}"/>
              </a:ext>
            </a:extLst>
          </p:cNvPr>
          <p:cNvSpPr/>
          <p:nvPr/>
        </p:nvSpPr>
        <p:spPr>
          <a:xfrm>
            <a:off x="627994"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Check SDSIO interface with</a:t>
            </a:r>
            <a:br>
              <a:rPr lang="en-US" sz="1100" dirty="0"/>
            </a:br>
            <a:r>
              <a:rPr lang="en-US" sz="1100" dirty="0"/>
              <a:t>user configurable bandwidth parameters</a:t>
            </a:r>
            <a:endParaRPr lang="en-US" sz="1050" dirty="0"/>
          </a:p>
        </p:txBody>
      </p:sp>
      <p:sp>
        <p:nvSpPr>
          <p:cNvPr id="5" name="Rectangle 4">
            <a:extLst>
              <a:ext uri="{FF2B5EF4-FFF2-40B4-BE49-F238E27FC236}">
                <a16:creationId xmlns:a16="http://schemas.microsoft.com/office/drawing/2014/main" id="{006CFF1E-7F8E-879E-76E9-6194FE53B86C}"/>
              </a:ext>
            </a:extLst>
          </p:cNvPr>
          <p:cNvSpPr/>
          <p:nvPr/>
        </p:nvSpPr>
        <p:spPr>
          <a:xfrm>
            <a:off x="627994"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DataTest.cproject.yml</a:t>
            </a:r>
            <a:endParaRPr lang="en-US" sz="1400" dirty="0"/>
          </a:p>
        </p:txBody>
      </p:sp>
      <p:sp>
        <p:nvSpPr>
          <p:cNvPr id="6" name="Rectangle 5">
            <a:extLst>
              <a:ext uri="{FF2B5EF4-FFF2-40B4-BE49-F238E27FC236}">
                <a16:creationId xmlns:a16="http://schemas.microsoft.com/office/drawing/2014/main" id="{E094A49A-EC2D-EEEF-132A-B6D2A8111BED}"/>
              </a:ext>
            </a:extLst>
          </p:cNvPr>
          <p:cNvSpPr/>
          <p:nvPr/>
        </p:nvSpPr>
        <p:spPr>
          <a:xfrm>
            <a:off x="2942715"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Verify and optimized</a:t>
            </a:r>
            <a:br>
              <a:rPr lang="en-US" sz="1100" dirty="0"/>
            </a:br>
            <a:r>
              <a:rPr lang="en-US" sz="1100" dirty="0"/>
              <a:t>user algorithms</a:t>
            </a:r>
            <a:br>
              <a:rPr lang="en-US" sz="1100" dirty="0"/>
            </a:br>
            <a:r>
              <a:rPr lang="en-US" sz="1100" dirty="0"/>
              <a:t>with repeatable data</a:t>
            </a:r>
            <a:endParaRPr lang="en-US" sz="1050" dirty="0"/>
          </a:p>
        </p:txBody>
      </p:sp>
      <p:sp>
        <p:nvSpPr>
          <p:cNvPr id="7" name="Rectangle 6">
            <a:extLst>
              <a:ext uri="{FF2B5EF4-FFF2-40B4-BE49-F238E27FC236}">
                <a16:creationId xmlns:a16="http://schemas.microsoft.com/office/drawing/2014/main" id="{02192468-F815-85E7-1987-BD05F8475585}"/>
              </a:ext>
            </a:extLst>
          </p:cNvPr>
          <p:cNvSpPr/>
          <p:nvPr/>
        </p:nvSpPr>
        <p:spPr>
          <a:xfrm>
            <a:off x="2942715"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AlgorithmTest.cproject.yml</a:t>
            </a:r>
            <a:endParaRPr lang="en-US" sz="1400" dirty="0"/>
          </a:p>
        </p:txBody>
      </p:sp>
      <p:sp>
        <p:nvSpPr>
          <p:cNvPr id="20" name="Callout: Bent Line with Accent Bar 19">
            <a:extLst>
              <a:ext uri="{FF2B5EF4-FFF2-40B4-BE49-F238E27FC236}">
                <a16:creationId xmlns:a16="http://schemas.microsoft.com/office/drawing/2014/main" id="{D1617B0D-C16A-73DF-D7EA-A87528EA450C}"/>
              </a:ext>
            </a:extLst>
          </p:cNvPr>
          <p:cNvSpPr/>
          <p:nvPr/>
        </p:nvSpPr>
        <p:spPr>
          <a:xfrm>
            <a:off x="5492884" y="1431972"/>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target-types select between hardware</a:t>
            </a:r>
          </a:p>
          <a:p>
            <a:r>
              <a:rPr lang="en-US" sz="1200" dirty="0">
                <a:solidFill>
                  <a:schemeClr val="tx1"/>
                </a:solidFill>
              </a:rPr>
              <a:t>and simulation </a:t>
            </a:r>
          </a:p>
        </p:txBody>
      </p:sp>
      <p:sp>
        <p:nvSpPr>
          <p:cNvPr id="21" name="Callout: Bent Line with Accent Bar 20">
            <a:extLst>
              <a:ext uri="{FF2B5EF4-FFF2-40B4-BE49-F238E27FC236}">
                <a16:creationId xmlns:a16="http://schemas.microsoft.com/office/drawing/2014/main" id="{DCAC335D-914C-08BE-625E-F7D62ED092E1}"/>
              </a:ext>
            </a:extLst>
          </p:cNvPr>
          <p:cNvSpPr/>
          <p:nvPr/>
        </p:nvSpPr>
        <p:spPr>
          <a:xfrm>
            <a:off x="5492884" y="2343531"/>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Add user algorithm</a:t>
            </a:r>
            <a:br>
              <a:rPr lang="en-US" sz="1200" dirty="0">
                <a:solidFill>
                  <a:schemeClr val="tx1"/>
                </a:solidFill>
              </a:rPr>
            </a:br>
            <a:r>
              <a:rPr lang="en-US" sz="1200" dirty="0">
                <a:solidFill>
                  <a:schemeClr val="tx1"/>
                </a:solidFill>
              </a:rPr>
              <a:t>and data stream</a:t>
            </a:r>
            <a:br>
              <a:rPr lang="en-US" sz="1200" dirty="0">
                <a:solidFill>
                  <a:schemeClr val="tx1"/>
                </a:solidFill>
              </a:rPr>
            </a:br>
            <a:r>
              <a:rPr lang="en-US" sz="1200" dirty="0">
                <a:solidFill>
                  <a:schemeClr val="tx1"/>
                </a:solidFill>
              </a:rPr>
              <a:t>input interface</a:t>
            </a:r>
          </a:p>
        </p:txBody>
      </p:sp>
      <p:sp>
        <p:nvSpPr>
          <p:cNvPr id="22" name="Callout: Bent Line with Accent Bar 21">
            <a:extLst>
              <a:ext uri="{FF2B5EF4-FFF2-40B4-BE49-F238E27FC236}">
                <a16:creationId xmlns:a16="http://schemas.microsoft.com/office/drawing/2014/main" id="{688DADD3-DBC8-96B6-7CE2-9CCEB7866880}"/>
              </a:ext>
            </a:extLst>
          </p:cNvPr>
          <p:cNvSpPr/>
          <p:nvPr/>
        </p:nvSpPr>
        <p:spPr>
          <a:xfrm>
            <a:off x="5492884" y="3419606"/>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build-types select between recording</a:t>
            </a:r>
            <a:br>
              <a:rPr lang="en-US" sz="1200" dirty="0">
                <a:solidFill>
                  <a:schemeClr val="tx1"/>
                </a:solidFill>
              </a:rPr>
            </a:br>
            <a:r>
              <a:rPr lang="en-US" sz="1200" dirty="0">
                <a:solidFill>
                  <a:schemeClr val="tx1"/>
                </a:solidFill>
              </a:rPr>
              <a:t>and playback</a:t>
            </a:r>
          </a:p>
        </p:txBody>
      </p:sp>
    </p:spTree>
    <p:extLst>
      <p:ext uri="{BB962C8B-B14F-4D97-AF65-F5344CB8AC3E}">
        <p14:creationId xmlns:p14="http://schemas.microsoft.com/office/powerpoint/2010/main" val="2612990511"/>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7348</TotalTime>
  <Words>2881</Words>
  <Application>Microsoft Office PowerPoint</Application>
  <PresentationFormat>Widescreen</PresentationFormat>
  <Paragraphs>398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Aeonik</vt:lpstr>
      <vt:lpstr>Aeonik Fono</vt:lpstr>
      <vt:lpstr>-apple-system</vt:lpstr>
      <vt:lpstr>Arial</vt:lpstr>
      <vt:lpstr>Calibri</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Challenge: Validate and Optimize Algorithms with Real World Data</vt:lpstr>
      <vt:lpstr>PowerPoint Presentation</vt:lpstr>
      <vt:lpstr>SDS: flexible stream management for sensor and audio data</vt:lpstr>
      <vt:lpstr>SDS Data Buffer and Record / Playback Interface</vt:lpstr>
      <vt:lpstr>SDS Recorder https://github.com/Arm-Examples/sds-examples </vt:lpstr>
      <vt:lpstr>Challenge: Validate and Optimize Algorithms with Real World Data</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94</cp:revision>
  <dcterms:created xsi:type="dcterms:W3CDTF">2021-11-12T09:09:53Z</dcterms:created>
  <dcterms:modified xsi:type="dcterms:W3CDTF">2025-05-26T10:34:25Z</dcterms:modified>
</cp:coreProperties>
</file>