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2147476961" r:id="rId2"/>
    <p:sldId id="2147476962" r:id="rId3"/>
    <p:sldId id="14952" r:id="rId4"/>
    <p:sldId id="2147476965" r:id="rId5"/>
    <p:sldId id="2147476966" r:id="rId6"/>
    <p:sldId id="2145705724" r:id="rId7"/>
    <p:sldId id="2147476963" r:id="rId8"/>
    <p:sldId id="2147476964" r:id="rId9"/>
    <p:sldId id="2145705746" r:id="rId10"/>
    <p:sldId id="2145705721" r:id="rId11"/>
    <p:sldId id="2145705723" r:id="rId12"/>
    <p:sldId id="2123260229" r:id="rId13"/>
    <p:sldId id="21474769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11/04/2025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2.png"/><Relationship Id="rId12" Type="http://schemas.openxmlformats.org/officeDocument/2006/relationships/image" Target="../media/image5.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4.png"/><Relationship Id="rId5" Type="http://schemas.openxmlformats.org/officeDocument/2006/relationships/image" Target="../media/image20.png"/><Relationship Id="rId10" Type="http://schemas.openxmlformats.org/officeDocument/2006/relationships/image" Target="../media/image3.svg"/><Relationship Id="rId4" Type="http://schemas.openxmlformats.org/officeDocument/2006/relationships/image" Target="../media/image19.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2877012"/>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979363"/>
            <a:ext cx="1404560" cy="622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984834"/>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3602281"/>
            <a:ext cx="217088" cy="347418"/>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3608068"/>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any time.  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7" name="Arrow: Up-Down 6">
            <a:extLst>
              <a:ext uri="{FF2B5EF4-FFF2-40B4-BE49-F238E27FC236}">
                <a16:creationId xmlns:a16="http://schemas.microsoft.com/office/drawing/2014/main" id="{64F99DFB-2267-CAD0-A2F7-E84CDDF90915}"/>
              </a:ext>
            </a:extLst>
          </p:cNvPr>
          <p:cNvSpPr/>
          <p:nvPr/>
        </p:nvSpPr>
        <p:spPr>
          <a:xfrm>
            <a:off x="2825012" y="263662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95C8C0C5-0CC4-505A-9351-DED0612E839A}"/>
              </a:ext>
            </a:extLst>
          </p:cNvPr>
          <p:cNvSpPr/>
          <p:nvPr/>
        </p:nvSpPr>
        <p:spPr>
          <a:xfrm>
            <a:off x="1678636" y="2645033"/>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6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7257</TotalTime>
  <Words>2372</Words>
  <Application>Microsoft Office PowerPoint</Application>
  <PresentationFormat>Widescreen</PresentationFormat>
  <Paragraphs>338</Paragraphs>
  <Slides>13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PowerPoint Presentation</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87</cp:revision>
  <dcterms:created xsi:type="dcterms:W3CDTF">2021-11-12T09:09:53Z</dcterms:created>
  <dcterms:modified xsi:type="dcterms:W3CDTF">2025-04-11T11:27:42Z</dcterms:modified>
</cp:coreProperties>
</file>