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14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9612-104E-F6EE-2FD5-A0EDC9415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EAFF0-C438-EEC6-3962-E555E36FA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E2B3-3F75-A4BA-DECA-A2D66BB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3A33-0F5B-CE13-F004-0FBCFB93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C0F9-A8F5-B9E9-35E3-98DF89F0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E437-754F-71D0-14FD-5DAB67ED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F7880-A086-7495-3EAA-69936A9A9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4C6FB-001C-AAAD-1317-F47ECF9F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055B-0A50-9489-E555-57C63C6A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225BF-0218-EA94-4104-FBF2BEFA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EE9D0-B147-9982-725E-EE021732C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D7CC7-1220-FD4D-85BD-64286736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1F945-4CB4-14B4-5B9C-1A236269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0EC0-C89C-F79B-C15A-9032F03A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6B7F-7767-35FC-D4FD-9277A03C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A73E-D91F-7DCE-2AFE-7333AC37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5DD7-DE99-4495-DFA0-2F8A9C47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A7F6-E584-D9C8-5B31-1FB51AE4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5F02-C822-B29E-3B38-B7E45B1D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D5825-65AA-3E43-2AF7-2EB8BF96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8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8650-BD3A-31EC-5A96-9E8FABF6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47B50-D8AE-7B67-FB56-F705550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0CE0-1C37-FF27-4BDF-110681D0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D120-93C3-5A03-DC38-242AA9C9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321C-83B8-C764-D719-1F5DC43E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9526-8511-3499-399E-051226CB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62F4-2069-8DA5-8F1A-DA6D39B81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5623D-6A74-F555-D6F4-2E2CB032C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54E12-CC98-E2B0-8D55-B3D5BBFB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4816F-2A8B-169F-26B4-6D1F9A1E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FB69-8E10-5407-4D7F-31A46888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12F0-F5A8-8042-2C61-5ED83C64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AB1E-0A04-8AC2-3DA2-23E8007C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F50B6-096C-D9A2-5978-AC08153E8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1F9BD-1892-3793-DCF0-98683BE90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910D-8531-216C-E4CE-E8CEEA0D2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9664D-804E-237B-7AF6-F9FE15F8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4842B-A288-5876-3950-29F3A7A8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9D08E-0AAE-E542-983D-B0D6DAFA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64C2-C9B9-25FB-6A48-1593F387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784AF-A2C5-28D9-1326-12C44728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AE6BC-33AC-81DD-2313-9EEAB871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8D4D1-7989-CA6F-0AD6-7E2D696E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78CA5-ADA1-1AF8-EA30-EAB205A5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75F92-18D6-AB90-D1BF-89A08350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B9DB7-C4C2-D013-7F02-652966C1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BAE3-028B-7366-424E-7541779E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EAD6-A61E-0076-FB37-1AE32590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E7634-DE64-1E2D-3BCC-EE87A8946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8EE0F-AB06-4044-C4B7-4B6A4C2A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786A3-A469-802F-B9E6-9A244072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B01BA-ABAF-9A66-B533-26DA0F3C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6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6004-9762-97F3-EB5C-19CE9146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625DD-2618-8E0A-4B97-F39B36771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9E87F-A816-C253-2BA1-4F248FDC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32DBD-D535-BA27-596C-82A7632A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E94-3A38-4CC1-AC99-D5E330E85E16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FAB50-DB1D-85E2-5F27-E1D570FA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59EBC-57B0-4283-080E-213822B4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0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C4505-217E-94D7-C1E6-C40CCF13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EA524-D8A4-5D58-16F7-C2568079F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6100-70C8-9201-9DCF-3E292A7A9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4CE94-3A38-4CC1-AC99-D5E330E85E16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4349-58CD-4B11-2607-4CB84F71E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DC47-F245-C718-1427-B2730CA7C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D287D-8B96-4F40-B4CC-BE56560F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0D4243-2DD5-A3E3-091B-5F6C592FFAAE}"/>
              </a:ext>
            </a:extLst>
          </p:cNvPr>
          <p:cNvSpPr/>
          <p:nvPr/>
        </p:nvSpPr>
        <p:spPr>
          <a:xfrm>
            <a:off x="3877606" y="2756951"/>
            <a:ext cx="4901888" cy="3643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F5AEBE-F32E-72AA-D437-6951BC30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91" y="3861623"/>
            <a:ext cx="3962953" cy="2476846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272B9E9-E165-3A58-D4B0-6FB9CCA7DAC0}"/>
              </a:ext>
            </a:extLst>
          </p:cNvPr>
          <p:cNvSpPr/>
          <p:nvPr/>
        </p:nvSpPr>
        <p:spPr>
          <a:xfrm>
            <a:off x="6917018" y="4366829"/>
            <a:ext cx="1277699" cy="1277700"/>
          </a:xfrm>
          <a:prstGeom prst="triangle">
            <a:avLst>
              <a:gd name="adj" fmla="val 9784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24657-A4E9-0CDF-7349-F3BEA799BEC6}"/>
              </a:ext>
            </a:extLst>
          </p:cNvPr>
          <p:cNvSpPr txBox="1"/>
          <p:nvPr/>
        </p:nvSpPr>
        <p:spPr>
          <a:xfrm rot="18900000">
            <a:off x="6457384" y="3187194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Build / Stop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D7A7B-1EF3-31ED-3260-10CEFB95B1CA}"/>
              </a:ext>
            </a:extLst>
          </p:cNvPr>
          <p:cNvSpPr txBox="1"/>
          <p:nvPr/>
        </p:nvSpPr>
        <p:spPr>
          <a:xfrm rot="18900000">
            <a:off x="6685033" y="3187194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 &amp; Run / Stop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8C6B4-B9E2-ABB9-4571-E376ECAEF25E}"/>
              </a:ext>
            </a:extLst>
          </p:cNvPr>
          <p:cNvSpPr txBox="1"/>
          <p:nvPr/>
        </p:nvSpPr>
        <p:spPr>
          <a:xfrm rot="18900000">
            <a:off x="6912682" y="3187194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 &amp; Debug / Attach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9A161-DF64-2523-F0DB-EA6B8B4A9905}"/>
              </a:ext>
            </a:extLst>
          </p:cNvPr>
          <p:cNvSpPr txBox="1"/>
          <p:nvPr/>
        </p:nvSpPr>
        <p:spPr>
          <a:xfrm rot="18900000">
            <a:off x="7140331" y="3187194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Open </a:t>
            </a:r>
            <a:r>
              <a:rPr lang="en-US" sz="1100" dirty="0" err="1"/>
              <a:t>csolution.yml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8A372-B658-E0C2-D306-FB149AC2D437}"/>
              </a:ext>
            </a:extLst>
          </p:cNvPr>
          <p:cNvSpPr txBox="1"/>
          <p:nvPr/>
        </p:nvSpPr>
        <p:spPr>
          <a:xfrm rot="18900000">
            <a:off x="7367980" y="3187194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Manage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965A6-7852-B833-AA28-E51A6EB7F006}"/>
              </a:ext>
            </a:extLst>
          </p:cNvPr>
          <p:cNvSpPr txBox="1"/>
          <p:nvPr/>
        </p:nvSpPr>
        <p:spPr>
          <a:xfrm rot="18900000">
            <a:off x="7595629" y="3187194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Menu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5AA737-EF2B-5ADE-E00E-BE8D678B3963}"/>
              </a:ext>
            </a:extLst>
          </p:cNvPr>
          <p:cNvSpPr txBox="1"/>
          <p:nvPr/>
        </p:nvSpPr>
        <p:spPr>
          <a:xfrm rot="18900000">
            <a:off x="5097237" y="3208969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Solution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EF746D-ACE0-9685-2225-445099DB269F}"/>
              </a:ext>
            </a:extLst>
          </p:cNvPr>
          <p:cNvSpPr txBox="1"/>
          <p:nvPr/>
        </p:nvSpPr>
        <p:spPr>
          <a:xfrm rot="18900000">
            <a:off x="6817578" y="4941510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Clang active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76F1D-E8DB-2E35-2CFC-A415F98A045E}"/>
              </a:ext>
            </a:extLst>
          </p:cNvPr>
          <p:cNvSpPr txBox="1"/>
          <p:nvPr/>
        </p:nvSpPr>
        <p:spPr>
          <a:xfrm rot="18900000">
            <a:off x="7045227" y="4941510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Open </a:t>
            </a:r>
            <a:r>
              <a:rPr lang="en-US" sz="1100" dirty="0" err="1"/>
              <a:t>cproject.yml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499A3E-951D-47CD-5070-0BA356B5D367}"/>
              </a:ext>
            </a:extLst>
          </p:cNvPr>
          <p:cNvSpPr txBox="1"/>
          <p:nvPr/>
        </p:nvSpPr>
        <p:spPr>
          <a:xfrm rot="18900000">
            <a:off x="7272876" y="4941510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Select components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FF67BF-CC0C-CFDE-619C-DBCDED246178}"/>
              </a:ext>
            </a:extLst>
          </p:cNvPr>
          <p:cNvSpPr txBox="1"/>
          <p:nvPr/>
        </p:nvSpPr>
        <p:spPr>
          <a:xfrm rot="18900000">
            <a:off x="7500525" y="4941510"/>
            <a:ext cx="154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Add groups/files</a:t>
            </a:r>
          </a:p>
        </p:txBody>
      </p:sp>
    </p:spTree>
    <p:extLst>
      <p:ext uri="{BB962C8B-B14F-4D97-AF65-F5344CB8AC3E}">
        <p14:creationId xmlns:p14="http://schemas.microsoft.com/office/powerpoint/2010/main" val="266717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Reinhard Keil</dc:creator>
  <cp:lastModifiedBy>Reinhard Keil</cp:lastModifiedBy>
  <cp:revision>2</cp:revision>
  <dcterms:created xsi:type="dcterms:W3CDTF">2025-06-16T07:17:28Z</dcterms:created>
  <dcterms:modified xsi:type="dcterms:W3CDTF">2025-07-04T12:57:11Z</dcterms:modified>
</cp:coreProperties>
</file>