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921"/>
    <a:srgbClr val="FFED01"/>
    <a:srgbClr val="FFFF66"/>
    <a:srgbClr val="FFFF99"/>
    <a:srgbClr val="649B57"/>
    <a:srgbClr val="557D4B"/>
    <a:srgbClr val="AF0A0A"/>
    <a:srgbClr val="83B9A6"/>
    <a:srgbClr val="8B260B"/>
    <a:srgbClr val="C6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5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DB21-66C5-4FA6-8AB8-E05F12371936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4D35-73C9-4000-B455-BE689F7680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DB21-66C5-4FA6-8AB8-E05F12371936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4D35-73C9-4000-B455-BE689F7680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DB21-66C5-4FA6-8AB8-E05F12371936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4D35-73C9-4000-B455-BE689F7680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DB21-66C5-4FA6-8AB8-E05F12371936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4D35-73C9-4000-B455-BE689F7680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DB21-66C5-4FA6-8AB8-E05F12371936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4D35-73C9-4000-B455-BE689F7680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DB21-66C5-4FA6-8AB8-E05F12371936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4D35-73C9-4000-B455-BE689F7680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DB21-66C5-4FA6-8AB8-E05F12371936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4D35-73C9-4000-B455-BE689F7680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DB21-66C5-4FA6-8AB8-E05F12371936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4D35-73C9-4000-B455-BE689F7680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DB21-66C5-4FA6-8AB8-E05F12371936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4D35-73C9-4000-B455-BE689F7680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DB21-66C5-4FA6-8AB8-E05F12371936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4D35-73C9-4000-B455-BE689F7680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DB21-66C5-4FA6-8AB8-E05F12371936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4D35-73C9-4000-B455-BE689F7680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DB21-66C5-4FA6-8AB8-E05F12371936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D4D35-73C9-4000-B455-BE689F7680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95536" y="1124744"/>
            <a:ext cx="8136904" cy="0"/>
          </a:xfrm>
          <a:prstGeom prst="line">
            <a:avLst/>
          </a:prstGeom>
          <a:ln w="76200">
            <a:solidFill>
              <a:srgbClr val="A7CEDF"/>
            </a:solidFill>
          </a:ln>
          <a:effectLst>
            <a:glow rad="63500">
              <a:srgbClr val="AFB4D2">
                <a:alpha val="40000"/>
              </a:srgbClr>
            </a:glow>
          </a:effectLst>
          <a:scene3d>
            <a:camera prst="orthographicFront"/>
            <a:lightRig rig="balanced" dir="t"/>
          </a:scene3d>
          <a:sp3d extrusionH="12700" contourW="12700">
            <a:bevelT w="25400" h="25400"/>
            <a:contourClr>
              <a:srgbClr val="3C536C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95536" y="1925784"/>
            <a:ext cx="8136904" cy="215900"/>
            <a:chOff x="395536" y="2357832"/>
            <a:chExt cx="8136904" cy="2159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95536" y="2492896"/>
              <a:ext cx="8136904" cy="0"/>
            </a:xfrm>
            <a:prstGeom prst="line">
              <a:avLst/>
            </a:prstGeom>
            <a:ln w="76200">
              <a:solidFill>
                <a:srgbClr val="92D050"/>
              </a:solidFill>
            </a:ln>
            <a:effectLst>
              <a:glow rad="63500">
                <a:srgbClr val="AFB4D2">
                  <a:alpha val="40000"/>
                </a:srgbClr>
              </a:glow>
            </a:effectLst>
            <a:scene3d>
              <a:camera prst="orthographicFront"/>
              <a:lightRig rig="balanced" dir="t"/>
            </a:scene3d>
            <a:sp3d extrusionH="12700" contourW="12700">
              <a:bevelT w="25400" h="25400"/>
              <a:contourClr>
                <a:srgbClr val="557D4B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5" name="Picture 21" descr="C:\prework\Ressources\prepa\padlock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84168" y="2357832"/>
              <a:ext cx="215900" cy="215900"/>
            </a:xfrm>
            <a:prstGeom prst="rect">
              <a:avLst/>
            </a:prstGeom>
            <a:noFill/>
          </p:spPr>
        </p:pic>
      </p:grpSp>
      <p:sp>
        <p:nvSpPr>
          <p:cNvPr id="35" name="TextBox 34"/>
          <p:cNvSpPr txBox="1"/>
          <p:nvPr/>
        </p:nvSpPr>
        <p:spPr>
          <a:xfrm>
            <a:off x="395536" y="69269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Link</a:t>
            </a:r>
            <a:endParaRPr lang="fr-FR" dirty="0"/>
          </a:p>
        </p:txBody>
      </p:sp>
      <p:sp>
        <p:nvSpPr>
          <p:cNvPr id="36" name="TextBox 35"/>
          <p:cNvSpPr txBox="1"/>
          <p:nvPr/>
        </p:nvSpPr>
        <p:spPr>
          <a:xfrm>
            <a:off x="395536" y="1632992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VPN Link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3155429"/>
            <a:ext cx="158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Insecure</a:t>
            </a:r>
            <a:r>
              <a:rPr lang="fr-FR" dirty="0" smtClean="0"/>
              <a:t> </a:t>
            </a:r>
            <a:r>
              <a:rPr lang="fr-FR" dirty="0" err="1" smtClean="0"/>
              <a:t>traffic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4095725"/>
            <a:ext cx="170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Protected</a:t>
            </a:r>
            <a:r>
              <a:rPr lang="fr-FR" dirty="0" smtClean="0"/>
              <a:t> </a:t>
            </a:r>
            <a:r>
              <a:rPr lang="fr-FR" dirty="0" err="1" smtClean="0"/>
              <a:t>traffic</a:t>
            </a:r>
            <a:endParaRPr lang="fr-FR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95536" y="4509120"/>
            <a:ext cx="8136904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  <a:effectLst>
            <a:glow rad="139700">
              <a:srgbClr val="FFFF00">
                <a:alpha val="40000"/>
              </a:srgbClr>
            </a:glow>
          </a:effectLst>
          <a:scene3d>
            <a:camera prst="orthographicFront"/>
            <a:lightRig rig="balanced" dir="t"/>
          </a:scene3d>
          <a:sp3d extrusionH="12700" contourW="12700">
            <a:bevelT w="25400" h="25400"/>
            <a:contourClr>
              <a:srgbClr val="3C536C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5536" y="3598912"/>
            <a:ext cx="8136904" cy="0"/>
          </a:xfrm>
          <a:prstGeom prst="line">
            <a:avLst/>
          </a:prstGeom>
          <a:ln w="76200">
            <a:solidFill>
              <a:srgbClr val="AF0A0A"/>
            </a:solidFill>
          </a:ln>
          <a:effectLst>
            <a:glow rad="63500">
              <a:srgbClr val="AFB4D2">
                <a:alpha val="40000"/>
              </a:srgbClr>
            </a:glow>
          </a:effectLst>
          <a:scene3d>
            <a:camera prst="orthographicFront"/>
            <a:lightRig rig="balanced" dir="t"/>
          </a:scene3d>
          <a:sp3d extrusionH="12700" contourW="12700">
            <a:bevelT w="25400" h="25400"/>
            <a:contourClr>
              <a:srgbClr val="3C536C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5"/>
          <p:cNvSpPr txBox="1"/>
          <p:nvPr/>
        </p:nvSpPr>
        <p:spPr>
          <a:xfrm>
            <a:off x="395536" y="5589240"/>
            <a:ext cx="156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Optic</a:t>
            </a:r>
            <a:r>
              <a:rPr lang="fr-FR" dirty="0" smtClean="0"/>
              <a:t> </a:t>
            </a:r>
            <a:r>
              <a:rPr lang="fr-FR" dirty="0" err="1" smtClean="0"/>
              <a:t>fiber</a:t>
            </a:r>
            <a:r>
              <a:rPr lang="fr-FR" dirty="0" smtClean="0"/>
              <a:t> </a:t>
            </a:r>
            <a:r>
              <a:rPr lang="fr-FR" dirty="0" err="1" smtClean="0"/>
              <a:t>link</a:t>
            </a:r>
            <a:endParaRPr lang="fr-FR" dirty="0"/>
          </a:p>
        </p:txBody>
      </p:sp>
      <p:cxnSp>
        <p:nvCxnSpPr>
          <p:cNvPr id="19" name="Straight Connector 17"/>
          <p:cNvCxnSpPr/>
          <p:nvPr/>
        </p:nvCxnSpPr>
        <p:spPr>
          <a:xfrm>
            <a:off x="395536" y="6021288"/>
            <a:ext cx="8136904" cy="0"/>
          </a:xfrm>
          <a:prstGeom prst="line">
            <a:avLst/>
          </a:prstGeom>
          <a:ln w="76200">
            <a:solidFill>
              <a:srgbClr val="F68921"/>
            </a:solidFill>
          </a:ln>
          <a:effectLst>
            <a:glow rad="139700">
              <a:srgbClr val="FFFF00">
                <a:alpha val="40000"/>
              </a:srgbClr>
            </a:glow>
          </a:effectLst>
          <a:scene3d>
            <a:camera prst="orthographicFront"/>
            <a:lightRig rig="balanced" dir="t"/>
          </a:scene3d>
          <a:sp3d extrusionH="12700" contourW="12700">
            <a:bevelT w="25400" h="25400"/>
            <a:contourClr>
              <a:srgbClr val="3C536C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10</Words>
  <Application>Microsoft Office PowerPoint</Application>
  <PresentationFormat>Affichage à l'écran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Présentation PowerPoint</vt:lpstr>
    </vt:vector>
  </TitlesOfParts>
  <Company>NETASQ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Virginie VR. RAGONS</dc:creator>
  <cp:lastModifiedBy>Virginie RAGONS</cp:lastModifiedBy>
  <cp:revision>21</cp:revision>
  <dcterms:created xsi:type="dcterms:W3CDTF">2011-02-24T16:27:14Z</dcterms:created>
  <dcterms:modified xsi:type="dcterms:W3CDTF">2012-04-20T08:15:01Z</dcterms:modified>
</cp:coreProperties>
</file>