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134868-B9C0-4F5A-BFB3-4F62CEE427F1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0E4A45-F203-437C-8AE9-DE93AD8EB5F7}">
      <dgm:prSet/>
      <dgm:spPr/>
      <dgm:t>
        <a:bodyPr/>
        <a:lstStyle/>
        <a:p>
          <a:r>
            <a:rPr lang="en-US" b="1"/>
            <a:t>Add Line:</a:t>
          </a:r>
          <a:endParaRPr lang="en-US"/>
        </a:p>
      </dgm:t>
    </dgm:pt>
    <dgm:pt modelId="{EF3AE663-8D29-4EC3-9DB2-B739C745F01B}" type="parTrans" cxnId="{9FDACEA9-4FD2-4857-B76F-DA31B32DD8D9}">
      <dgm:prSet/>
      <dgm:spPr/>
      <dgm:t>
        <a:bodyPr/>
        <a:lstStyle/>
        <a:p>
          <a:endParaRPr lang="en-US"/>
        </a:p>
      </dgm:t>
    </dgm:pt>
    <dgm:pt modelId="{C8A73E81-8A5E-4F3D-A8DB-48E3102DBE84}" type="sibTrans" cxnId="{9FDACEA9-4FD2-4857-B76F-DA31B32DD8D9}">
      <dgm:prSet/>
      <dgm:spPr/>
      <dgm:t>
        <a:bodyPr/>
        <a:lstStyle/>
        <a:p>
          <a:endParaRPr lang="en-US"/>
        </a:p>
      </dgm:t>
    </dgm:pt>
    <dgm:pt modelId="{C57EE8DD-5309-4F69-84AE-A4DF5977ECFD}">
      <dgm:prSet/>
      <dgm:spPr/>
      <dgm:t>
        <a:bodyPr/>
        <a:lstStyle/>
        <a:p>
          <a:r>
            <a:rPr lang="en-US"/>
            <a:t>Adds a new line of text to the buffer.</a:t>
          </a:r>
        </a:p>
      </dgm:t>
    </dgm:pt>
    <dgm:pt modelId="{5D19EA1F-0051-444F-BBD7-336D22705BBF}" type="parTrans" cxnId="{89AC6924-BAE0-4373-96FA-33DF5B356245}">
      <dgm:prSet/>
      <dgm:spPr/>
      <dgm:t>
        <a:bodyPr/>
        <a:lstStyle/>
        <a:p>
          <a:endParaRPr lang="en-US"/>
        </a:p>
      </dgm:t>
    </dgm:pt>
    <dgm:pt modelId="{D80C9E35-7BD2-4883-9751-41495EA31B52}" type="sibTrans" cxnId="{89AC6924-BAE0-4373-96FA-33DF5B356245}">
      <dgm:prSet/>
      <dgm:spPr/>
      <dgm:t>
        <a:bodyPr/>
        <a:lstStyle/>
        <a:p>
          <a:endParaRPr lang="en-US"/>
        </a:p>
      </dgm:t>
    </dgm:pt>
    <dgm:pt modelId="{6C3430EE-CFB0-4E37-8057-4549B3570906}">
      <dgm:prSet/>
      <dgm:spPr/>
      <dgm:t>
        <a:bodyPr/>
        <a:lstStyle/>
        <a:p>
          <a:r>
            <a:rPr lang="en-US" b="1"/>
            <a:t>Delete Last Line:</a:t>
          </a:r>
          <a:endParaRPr lang="en-US"/>
        </a:p>
      </dgm:t>
    </dgm:pt>
    <dgm:pt modelId="{7B606EFB-6776-4589-BB1A-CBECF1B53955}" type="parTrans" cxnId="{BE32D880-4E2F-464C-8522-8EC1D69FBABD}">
      <dgm:prSet/>
      <dgm:spPr/>
      <dgm:t>
        <a:bodyPr/>
        <a:lstStyle/>
        <a:p>
          <a:endParaRPr lang="en-US"/>
        </a:p>
      </dgm:t>
    </dgm:pt>
    <dgm:pt modelId="{4F9A8758-6A35-4798-B537-3AFF3CF8CC68}" type="sibTrans" cxnId="{BE32D880-4E2F-464C-8522-8EC1D69FBABD}">
      <dgm:prSet/>
      <dgm:spPr/>
      <dgm:t>
        <a:bodyPr/>
        <a:lstStyle/>
        <a:p>
          <a:endParaRPr lang="en-US"/>
        </a:p>
      </dgm:t>
    </dgm:pt>
    <dgm:pt modelId="{8566101E-0A7D-4D1E-BB58-98277A02AF8D}">
      <dgm:prSet/>
      <dgm:spPr/>
      <dgm:t>
        <a:bodyPr/>
        <a:lstStyle/>
        <a:p>
          <a:r>
            <a:rPr lang="en-US"/>
            <a:t>Removes the most recent line added.</a:t>
          </a:r>
        </a:p>
      </dgm:t>
    </dgm:pt>
    <dgm:pt modelId="{C64593AE-1C17-4D4A-A358-34391DE58A1C}" type="parTrans" cxnId="{129B72C5-F0D0-4E27-AE9C-954A9C5AD38C}">
      <dgm:prSet/>
      <dgm:spPr/>
      <dgm:t>
        <a:bodyPr/>
        <a:lstStyle/>
        <a:p>
          <a:endParaRPr lang="en-US"/>
        </a:p>
      </dgm:t>
    </dgm:pt>
    <dgm:pt modelId="{6FA8F44C-4E7B-4E88-9F1F-E3EB7828143C}" type="sibTrans" cxnId="{129B72C5-F0D0-4E27-AE9C-954A9C5AD38C}">
      <dgm:prSet/>
      <dgm:spPr/>
      <dgm:t>
        <a:bodyPr/>
        <a:lstStyle/>
        <a:p>
          <a:endParaRPr lang="en-US"/>
        </a:p>
      </dgm:t>
    </dgm:pt>
    <dgm:pt modelId="{20F73DC7-2628-42AB-B60B-620839A56109}">
      <dgm:prSet/>
      <dgm:spPr/>
      <dgm:t>
        <a:bodyPr/>
        <a:lstStyle/>
        <a:p>
          <a:r>
            <a:rPr lang="en-US" b="1"/>
            <a:t>Display Text:</a:t>
          </a:r>
          <a:endParaRPr lang="en-US"/>
        </a:p>
      </dgm:t>
    </dgm:pt>
    <dgm:pt modelId="{4A2B19D4-6220-4742-AFC3-2D193796CC6B}" type="parTrans" cxnId="{40C9AD7F-6C9E-4631-8094-4F4394418693}">
      <dgm:prSet/>
      <dgm:spPr/>
      <dgm:t>
        <a:bodyPr/>
        <a:lstStyle/>
        <a:p>
          <a:endParaRPr lang="en-US"/>
        </a:p>
      </dgm:t>
    </dgm:pt>
    <dgm:pt modelId="{0124DE23-6629-406E-B230-E166547E6058}" type="sibTrans" cxnId="{40C9AD7F-6C9E-4631-8094-4F4394418693}">
      <dgm:prSet/>
      <dgm:spPr/>
      <dgm:t>
        <a:bodyPr/>
        <a:lstStyle/>
        <a:p>
          <a:endParaRPr lang="en-US"/>
        </a:p>
      </dgm:t>
    </dgm:pt>
    <dgm:pt modelId="{531CAED7-DAF5-46D2-8799-97A3AE228F9A}">
      <dgm:prSet/>
      <dgm:spPr/>
      <dgm:t>
        <a:bodyPr/>
        <a:lstStyle/>
        <a:p>
          <a:r>
            <a:rPr lang="en-US"/>
            <a:t>Displays all stored lines in the text buffer.</a:t>
          </a:r>
        </a:p>
      </dgm:t>
    </dgm:pt>
    <dgm:pt modelId="{A2883F7D-9FC2-4680-BACB-A9ECB63EB8F1}" type="parTrans" cxnId="{284E3523-1F1C-4D3C-80CF-E4947388CADB}">
      <dgm:prSet/>
      <dgm:spPr/>
      <dgm:t>
        <a:bodyPr/>
        <a:lstStyle/>
        <a:p>
          <a:endParaRPr lang="en-US"/>
        </a:p>
      </dgm:t>
    </dgm:pt>
    <dgm:pt modelId="{541344F9-B396-4F7B-ACEE-600B7A405B12}" type="sibTrans" cxnId="{284E3523-1F1C-4D3C-80CF-E4947388CADB}">
      <dgm:prSet/>
      <dgm:spPr/>
      <dgm:t>
        <a:bodyPr/>
        <a:lstStyle/>
        <a:p>
          <a:endParaRPr lang="en-US"/>
        </a:p>
      </dgm:t>
    </dgm:pt>
    <dgm:pt modelId="{44A0EB5F-8DD3-4099-86F5-4A53DED51BED}">
      <dgm:prSet/>
      <dgm:spPr/>
      <dgm:t>
        <a:bodyPr/>
        <a:lstStyle/>
        <a:p>
          <a:r>
            <a:rPr lang="en-US" b="1"/>
            <a:t>Exit:</a:t>
          </a:r>
          <a:endParaRPr lang="en-US"/>
        </a:p>
      </dgm:t>
    </dgm:pt>
    <dgm:pt modelId="{8DC61273-F98C-4049-B5B9-298AA39A709E}" type="parTrans" cxnId="{943CE374-C87F-494F-B253-4192D6A8E813}">
      <dgm:prSet/>
      <dgm:spPr/>
      <dgm:t>
        <a:bodyPr/>
        <a:lstStyle/>
        <a:p>
          <a:endParaRPr lang="en-US"/>
        </a:p>
      </dgm:t>
    </dgm:pt>
    <dgm:pt modelId="{936CCA3F-B8E2-4AF3-8F48-DF18061AC461}" type="sibTrans" cxnId="{943CE374-C87F-494F-B253-4192D6A8E813}">
      <dgm:prSet/>
      <dgm:spPr/>
      <dgm:t>
        <a:bodyPr/>
        <a:lstStyle/>
        <a:p>
          <a:endParaRPr lang="en-US"/>
        </a:p>
      </dgm:t>
    </dgm:pt>
    <dgm:pt modelId="{4F807477-F63D-40AE-BA51-949F4B82D38C}">
      <dgm:prSet/>
      <dgm:spPr/>
      <dgm:t>
        <a:bodyPr/>
        <a:lstStyle/>
        <a:p>
          <a:r>
            <a:rPr lang="en-US"/>
            <a:t>Exits the text editor gracefully.</a:t>
          </a:r>
        </a:p>
      </dgm:t>
    </dgm:pt>
    <dgm:pt modelId="{2AE35EB3-7DC3-4D12-9D0A-7ABC22D09BC7}" type="parTrans" cxnId="{504792B4-B4C5-498E-BE1E-1DC61E03D246}">
      <dgm:prSet/>
      <dgm:spPr/>
      <dgm:t>
        <a:bodyPr/>
        <a:lstStyle/>
        <a:p>
          <a:endParaRPr lang="en-US"/>
        </a:p>
      </dgm:t>
    </dgm:pt>
    <dgm:pt modelId="{D4CEBDBC-5773-48FB-8F06-AAAC926C5E18}" type="sibTrans" cxnId="{504792B4-B4C5-498E-BE1E-1DC61E03D246}">
      <dgm:prSet/>
      <dgm:spPr/>
      <dgm:t>
        <a:bodyPr/>
        <a:lstStyle/>
        <a:p>
          <a:endParaRPr lang="en-US"/>
        </a:p>
      </dgm:t>
    </dgm:pt>
    <dgm:pt modelId="{8FD2BC6F-D2C4-4F52-B60C-58DDC221C857}" type="pres">
      <dgm:prSet presAssocID="{E0134868-B9C0-4F5A-BFB3-4F62CEE427F1}" presName="Name0" presStyleCnt="0">
        <dgm:presLayoutVars>
          <dgm:dir/>
          <dgm:animLvl val="lvl"/>
          <dgm:resizeHandles val="exact"/>
        </dgm:presLayoutVars>
      </dgm:prSet>
      <dgm:spPr/>
    </dgm:pt>
    <dgm:pt modelId="{1A5A14DA-341F-4E27-9CA3-1F464F683232}" type="pres">
      <dgm:prSet presAssocID="{44A0EB5F-8DD3-4099-86F5-4A53DED51BED}" presName="boxAndChildren" presStyleCnt="0"/>
      <dgm:spPr/>
    </dgm:pt>
    <dgm:pt modelId="{A7F311F5-BBA4-4E79-8608-4B731FED2ECD}" type="pres">
      <dgm:prSet presAssocID="{44A0EB5F-8DD3-4099-86F5-4A53DED51BED}" presName="parentTextBox" presStyleLbl="alignNode1" presStyleIdx="0" presStyleCnt="4"/>
      <dgm:spPr/>
    </dgm:pt>
    <dgm:pt modelId="{472192C2-F79A-4818-9E3F-A4D482C4C6A0}" type="pres">
      <dgm:prSet presAssocID="{44A0EB5F-8DD3-4099-86F5-4A53DED51BED}" presName="descendantBox" presStyleLbl="bgAccFollowNode1" presStyleIdx="0" presStyleCnt="4"/>
      <dgm:spPr/>
    </dgm:pt>
    <dgm:pt modelId="{4597EE57-FA95-4E51-9018-67D4F25424AA}" type="pres">
      <dgm:prSet presAssocID="{0124DE23-6629-406E-B230-E166547E6058}" presName="sp" presStyleCnt="0"/>
      <dgm:spPr/>
    </dgm:pt>
    <dgm:pt modelId="{F504B6AD-DDD1-477F-BA76-8ACFD6629239}" type="pres">
      <dgm:prSet presAssocID="{20F73DC7-2628-42AB-B60B-620839A56109}" presName="arrowAndChildren" presStyleCnt="0"/>
      <dgm:spPr/>
    </dgm:pt>
    <dgm:pt modelId="{948F5DC5-DC52-4BFC-AC52-91BF92777B4B}" type="pres">
      <dgm:prSet presAssocID="{20F73DC7-2628-42AB-B60B-620839A56109}" presName="parentTextArrow" presStyleLbl="node1" presStyleIdx="0" presStyleCnt="0"/>
      <dgm:spPr/>
    </dgm:pt>
    <dgm:pt modelId="{C6BE4EF7-2CD5-4AB1-9EF8-77D77324E230}" type="pres">
      <dgm:prSet presAssocID="{20F73DC7-2628-42AB-B60B-620839A56109}" presName="arrow" presStyleLbl="alignNode1" presStyleIdx="1" presStyleCnt="4"/>
      <dgm:spPr/>
    </dgm:pt>
    <dgm:pt modelId="{85755506-9C80-41AF-8778-1F15590A295F}" type="pres">
      <dgm:prSet presAssocID="{20F73DC7-2628-42AB-B60B-620839A56109}" presName="descendantArrow" presStyleLbl="bgAccFollowNode1" presStyleIdx="1" presStyleCnt="4"/>
      <dgm:spPr/>
    </dgm:pt>
    <dgm:pt modelId="{4008AF58-F238-4CC0-88E0-1DECA5711C98}" type="pres">
      <dgm:prSet presAssocID="{4F9A8758-6A35-4798-B537-3AFF3CF8CC68}" presName="sp" presStyleCnt="0"/>
      <dgm:spPr/>
    </dgm:pt>
    <dgm:pt modelId="{BC8964C3-93C3-4AC3-AE40-C2BEF069194C}" type="pres">
      <dgm:prSet presAssocID="{6C3430EE-CFB0-4E37-8057-4549B3570906}" presName="arrowAndChildren" presStyleCnt="0"/>
      <dgm:spPr/>
    </dgm:pt>
    <dgm:pt modelId="{6F1417B2-EA96-4984-BD2C-1477C230BC4C}" type="pres">
      <dgm:prSet presAssocID="{6C3430EE-CFB0-4E37-8057-4549B3570906}" presName="parentTextArrow" presStyleLbl="node1" presStyleIdx="0" presStyleCnt="0"/>
      <dgm:spPr/>
    </dgm:pt>
    <dgm:pt modelId="{20F5A24F-E848-4591-BFB3-C4C779FB007D}" type="pres">
      <dgm:prSet presAssocID="{6C3430EE-CFB0-4E37-8057-4549B3570906}" presName="arrow" presStyleLbl="alignNode1" presStyleIdx="2" presStyleCnt="4"/>
      <dgm:spPr/>
    </dgm:pt>
    <dgm:pt modelId="{E2797341-3611-4D9C-92DE-EB3194B92629}" type="pres">
      <dgm:prSet presAssocID="{6C3430EE-CFB0-4E37-8057-4549B3570906}" presName="descendantArrow" presStyleLbl="bgAccFollowNode1" presStyleIdx="2" presStyleCnt="4"/>
      <dgm:spPr/>
    </dgm:pt>
    <dgm:pt modelId="{88BE5558-938C-45FF-B196-2E02EDF5D50D}" type="pres">
      <dgm:prSet presAssocID="{C8A73E81-8A5E-4F3D-A8DB-48E3102DBE84}" presName="sp" presStyleCnt="0"/>
      <dgm:spPr/>
    </dgm:pt>
    <dgm:pt modelId="{94EC568E-5E6E-496E-BE95-AEA600BD6909}" type="pres">
      <dgm:prSet presAssocID="{710E4A45-F203-437C-8AE9-DE93AD8EB5F7}" presName="arrowAndChildren" presStyleCnt="0"/>
      <dgm:spPr/>
    </dgm:pt>
    <dgm:pt modelId="{6CB04A28-57C5-41EC-A6C5-49E13EE1B77D}" type="pres">
      <dgm:prSet presAssocID="{710E4A45-F203-437C-8AE9-DE93AD8EB5F7}" presName="parentTextArrow" presStyleLbl="node1" presStyleIdx="0" presStyleCnt="0"/>
      <dgm:spPr/>
    </dgm:pt>
    <dgm:pt modelId="{657053E8-AAB8-4686-8704-71A272A244C0}" type="pres">
      <dgm:prSet presAssocID="{710E4A45-F203-437C-8AE9-DE93AD8EB5F7}" presName="arrow" presStyleLbl="alignNode1" presStyleIdx="3" presStyleCnt="4"/>
      <dgm:spPr/>
    </dgm:pt>
    <dgm:pt modelId="{3B1297E6-DD2D-45F9-885B-9A028C9D18ED}" type="pres">
      <dgm:prSet presAssocID="{710E4A45-F203-437C-8AE9-DE93AD8EB5F7}" presName="descendantArrow" presStyleLbl="bgAccFollowNode1" presStyleIdx="3" presStyleCnt="4"/>
      <dgm:spPr/>
    </dgm:pt>
  </dgm:ptLst>
  <dgm:cxnLst>
    <dgm:cxn modelId="{284E3523-1F1C-4D3C-80CF-E4947388CADB}" srcId="{20F73DC7-2628-42AB-B60B-620839A56109}" destId="{531CAED7-DAF5-46D2-8799-97A3AE228F9A}" srcOrd="0" destOrd="0" parTransId="{A2883F7D-9FC2-4680-BACB-A9ECB63EB8F1}" sibTransId="{541344F9-B396-4F7B-ACEE-600B7A405B12}"/>
    <dgm:cxn modelId="{89AC6924-BAE0-4373-96FA-33DF5B356245}" srcId="{710E4A45-F203-437C-8AE9-DE93AD8EB5F7}" destId="{C57EE8DD-5309-4F69-84AE-A4DF5977ECFD}" srcOrd="0" destOrd="0" parTransId="{5D19EA1F-0051-444F-BBD7-336D22705BBF}" sibTransId="{D80C9E35-7BD2-4883-9751-41495EA31B52}"/>
    <dgm:cxn modelId="{64423E31-F7A5-4782-9016-CB5AF7BEFA88}" type="presOf" srcId="{44A0EB5F-8DD3-4099-86F5-4A53DED51BED}" destId="{A7F311F5-BBA4-4E79-8608-4B731FED2ECD}" srcOrd="0" destOrd="0" presId="urn:microsoft.com/office/officeart/2016/7/layout/VerticalDownArrowProcess"/>
    <dgm:cxn modelId="{687FCD4E-5AAB-4764-B447-D2D9CD08848B}" type="presOf" srcId="{20F73DC7-2628-42AB-B60B-620839A56109}" destId="{948F5DC5-DC52-4BFC-AC52-91BF92777B4B}" srcOrd="0" destOrd="0" presId="urn:microsoft.com/office/officeart/2016/7/layout/VerticalDownArrowProcess"/>
    <dgm:cxn modelId="{943CE374-C87F-494F-B253-4192D6A8E813}" srcId="{E0134868-B9C0-4F5A-BFB3-4F62CEE427F1}" destId="{44A0EB5F-8DD3-4099-86F5-4A53DED51BED}" srcOrd="3" destOrd="0" parTransId="{8DC61273-F98C-4049-B5B9-298AA39A709E}" sibTransId="{936CCA3F-B8E2-4AF3-8F48-DF18061AC461}"/>
    <dgm:cxn modelId="{DC513B57-481A-4BFA-A345-5BE6BF0FD9BD}" type="presOf" srcId="{531CAED7-DAF5-46D2-8799-97A3AE228F9A}" destId="{85755506-9C80-41AF-8778-1F15590A295F}" srcOrd="0" destOrd="0" presId="urn:microsoft.com/office/officeart/2016/7/layout/VerticalDownArrowProcess"/>
    <dgm:cxn modelId="{E0A7975A-FA3D-422F-8DDA-D9A711343B60}" type="presOf" srcId="{6C3430EE-CFB0-4E37-8057-4549B3570906}" destId="{20F5A24F-E848-4591-BFB3-C4C779FB007D}" srcOrd="1" destOrd="0" presId="urn:microsoft.com/office/officeart/2016/7/layout/VerticalDownArrowProcess"/>
    <dgm:cxn modelId="{986F5C7F-8634-4550-A6E8-A592465A72FB}" type="presOf" srcId="{710E4A45-F203-437C-8AE9-DE93AD8EB5F7}" destId="{6CB04A28-57C5-41EC-A6C5-49E13EE1B77D}" srcOrd="0" destOrd="0" presId="urn:microsoft.com/office/officeart/2016/7/layout/VerticalDownArrowProcess"/>
    <dgm:cxn modelId="{40C9AD7F-6C9E-4631-8094-4F4394418693}" srcId="{E0134868-B9C0-4F5A-BFB3-4F62CEE427F1}" destId="{20F73DC7-2628-42AB-B60B-620839A56109}" srcOrd="2" destOrd="0" parTransId="{4A2B19D4-6220-4742-AFC3-2D193796CC6B}" sibTransId="{0124DE23-6629-406E-B230-E166547E6058}"/>
    <dgm:cxn modelId="{BE32D880-4E2F-464C-8522-8EC1D69FBABD}" srcId="{E0134868-B9C0-4F5A-BFB3-4F62CEE427F1}" destId="{6C3430EE-CFB0-4E37-8057-4549B3570906}" srcOrd="1" destOrd="0" parTransId="{7B606EFB-6776-4589-BB1A-CBECF1B53955}" sibTransId="{4F9A8758-6A35-4798-B537-3AFF3CF8CC68}"/>
    <dgm:cxn modelId="{663DBE96-D59C-4FC3-B1B5-AD5C0FF50A44}" type="presOf" srcId="{C57EE8DD-5309-4F69-84AE-A4DF5977ECFD}" destId="{3B1297E6-DD2D-45F9-885B-9A028C9D18ED}" srcOrd="0" destOrd="0" presId="urn:microsoft.com/office/officeart/2016/7/layout/VerticalDownArrowProcess"/>
    <dgm:cxn modelId="{9FDACEA9-4FD2-4857-B76F-DA31B32DD8D9}" srcId="{E0134868-B9C0-4F5A-BFB3-4F62CEE427F1}" destId="{710E4A45-F203-437C-8AE9-DE93AD8EB5F7}" srcOrd="0" destOrd="0" parTransId="{EF3AE663-8D29-4EC3-9DB2-B739C745F01B}" sibTransId="{C8A73E81-8A5E-4F3D-A8DB-48E3102DBE84}"/>
    <dgm:cxn modelId="{504792B4-B4C5-498E-BE1E-1DC61E03D246}" srcId="{44A0EB5F-8DD3-4099-86F5-4A53DED51BED}" destId="{4F807477-F63D-40AE-BA51-949F4B82D38C}" srcOrd="0" destOrd="0" parTransId="{2AE35EB3-7DC3-4D12-9D0A-7ABC22D09BC7}" sibTransId="{D4CEBDBC-5773-48FB-8F06-AAAC926C5E18}"/>
    <dgm:cxn modelId="{55D204B6-3BCB-487A-871D-CC95038574AA}" type="presOf" srcId="{6C3430EE-CFB0-4E37-8057-4549B3570906}" destId="{6F1417B2-EA96-4984-BD2C-1477C230BC4C}" srcOrd="0" destOrd="0" presId="urn:microsoft.com/office/officeart/2016/7/layout/VerticalDownArrowProcess"/>
    <dgm:cxn modelId="{129B72C5-F0D0-4E27-AE9C-954A9C5AD38C}" srcId="{6C3430EE-CFB0-4E37-8057-4549B3570906}" destId="{8566101E-0A7D-4D1E-BB58-98277A02AF8D}" srcOrd="0" destOrd="0" parTransId="{C64593AE-1C17-4D4A-A358-34391DE58A1C}" sibTransId="{6FA8F44C-4E7B-4E88-9F1F-E3EB7828143C}"/>
    <dgm:cxn modelId="{2B10E3CE-FDE8-4043-9E7A-0DA78B2BD749}" type="presOf" srcId="{4F807477-F63D-40AE-BA51-949F4B82D38C}" destId="{472192C2-F79A-4818-9E3F-A4D482C4C6A0}" srcOrd="0" destOrd="0" presId="urn:microsoft.com/office/officeart/2016/7/layout/VerticalDownArrowProcess"/>
    <dgm:cxn modelId="{23156DD2-39E4-4DCE-A11A-26851C2713EF}" type="presOf" srcId="{20F73DC7-2628-42AB-B60B-620839A56109}" destId="{C6BE4EF7-2CD5-4AB1-9EF8-77D77324E230}" srcOrd="1" destOrd="0" presId="urn:microsoft.com/office/officeart/2016/7/layout/VerticalDownArrowProcess"/>
    <dgm:cxn modelId="{494137D3-77E9-44FA-839C-2DA365EB7D23}" type="presOf" srcId="{E0134868-B9C0-4F5A-BFB3-4F62CEE427F1}" destId="{8FD2BC6F-D2C4-4F52-B60C-58DDC221C857}" srcOrd="0" destOrd="0" presId="urn:microsoft.com/office/officeart/2016/7/layout/VerticalDownArrowProcess"/>
    <dgm:cxn modelId="{5FDD05EE-52EB-43D3-8FAE-EB5958A4393C}" type="presOf" srcId="{8566101E-0A7D-4D1E-BB58-98277A02AF8D}" destId="{E2797341-3611-4D9C-92DE-EB3194B92629}" srcOrd="0" destOrd="0" presId="urn:microsoft.com/office/officeart/2016/7/layout/VerticalDownArrowProcess"/>
    <dgm:cxn modelId="{F2C3BDF2-EA41-4310-B77D-5740C3279F84}" type="presOf" srcId="{710E4A45-F203-437C-8AE9-DE93AD8EB5F7}" destId="{657053E8-AAB8-4686-8704-71A272A244C0}" srcOrd="1" destOrd="0" presId="urn:microsoft.com/office/officeart/2016/7/layout/VerticalDownArrowProcess"/>
    <dgm:cxn modelId="{162C2F80-ECE5-4763-893D-76FF0FDF2A4A}" type="presParOf" srcId="{8FD2BC6F-D2C4-4F52-B60C-58DDC221C857}" destId="{1A5A14DA-341F-4E27-9CA3-1F464F683232}" srcOrd="0" destOrd="0" presId="urn:microsoft.com/office/officeart/2016/7/layout/VerticalDownArrowProcess"/>
    <dgm:cxn modelId="{4327C808-983A-4C15-B0B0-C0A28FC5ED86}" type="presParOf" srcId="{1A5A14DA-341F-4E27-9CA3-1F464F683232}" destId="{A7F311F5-BBA4-4E79-8608-4B731FED2ECD}" srcOrd="0" destOrd="0" presId="urn:microsoft.com/office/officeart/2016/7/layout/VerticalDownArrowProcess"/>
    <dgm:cxn modelId="{D2CBAE26-CBC5-4086-A813-4B138FE39510}" type="presParOf" srcId="{1A5A14DA-341F-4E27-9CA3-1F464F683232}" destId="{472192C2-F79A-4818-9E3F-A4D482C4C6A0}" srcOrd="1" destOrd="0" presId="urn:microsoft.com/office/officeart/2016/7/layout/VerticalDownArrowProcess"/>
    <dgm:cxn modelId="{C09FEF94-2D4D-478D-9AA2-A832F056E876}" type="presParOf" srcId="{8FD2BC6F-D2C4-4F52-B60C-58DDC221C857}" destId="{4597EE57-FA95-4E51-9018-67D4F25424AA}" srcOrd="1" destOrd="0" presId="urn:microsoft.com/office/officeart/2016/7/layout/VerticalDownArrowProcess"/>
    <dgm:cxn modelId="{AC5B48E6-3A04-4608-A50C-2A5ED3350169}" type="presParOf" srcId="{8FD2BC6F-D2C4-4F52-B60C-58DDC221C857}" destId="{F504B6AD-DDD1-477F-BA76-8ACFD6629239}" srcOrd="2" destOrd="0" presId="urn:microsoft.com/office/officeart/2016/7/layout/VerticalDownArrowProcess"/>
    <dgm:cxn modelId="{D3B139F8-FCAC-40AF-9EE5-390C4D6A97FE}" type="presParOf" srcId="{F504B6AD-DDD1-477F-BA76-8ACFD6629239}" destId="{948F5DC5-DC52-4BFC-AC52-91BF92777B4B}" srcOrd="0" destOrd="0" presId="urn:microsoft.com/office/officeart/2016/7/layout/VerticalDownArrowProcess"/>
    <dgm:cxn modelId="{7D20ABCA-D30A-46B9-86E4-FE8821FC4CF7}" type="presParOf" srcId="{F504B6AD-DDD1-477F-BA76-8ACFD6629239}" destId="{C6BE4EF7-2CD5-4AB1-9EF8-77D77324E230}" srcOrd="1" destOrd="0" presId="urn:microsoft.com/office/officeart/2016/7/layout/VerticalDownArrowProcess"/>
    <dgm:cxn modelId="{F73DFB63-38FA-4F1B-987A-9B0C41198C35}" type="presParOf" srcId="{F504B6AD-DDD1-477F-BA76-8ACFD6629239}" destId="{85755506-9C80-41AF-8778-1F15590A295F}" srcOrd="2" destOrd="0" presId="urn:microsoft.com/office/officeart/2016/7/layout/VerticalDownArrowProcess"/>
    <dgm:cxn modelId="{55D1314F-9D5B-478A-8799-FA2D6CF8166A}" type="presParOf" srcId="{8FD2BC6F-D2C4-4F52-B60C-58DDC221C857}" destId="{4008AF58-F238-4CC0-88E0-1DECA5711C98}" srcOrd="3" destOrd="0" presId="urn:microsoft.com/office/officeart/2016/7/layout/VerticalDownArrowProcess"/>
    <dgm:cxn modelId="{5547A81A-E26F-4C72-B116-8F9698825463}" type="presParOf" srcId="{8FD2BC6F-D2C4-4F52-B60C-58DDC221C857}" destId="{BC8964C3-93C3-4AC3-AE40-C2BEF069194C}" srcOrd="4" destOrd="0" presId="urn:microsoft.com/office/officeart/2016/7/layout/VerticalDownArrowProcess"/>
    <dgm:cxn modelId="{7A6F94F0-17E3-4BB6-B1FB-9200C2FA1292}" type="presParOf" srcId="{BC8964C3-93C3-4AC3-AE40-C2BEF069194C}" destId="{6F1417B2-EA96-4984-BD2C-1477C230BC4C}" srcOrd="0" destOrd="0" presId="urn:microsoft.com/office/officeart/2016/7/layout/VerticalDownArrowProcess"/>
    <dgm:cxn modelId="{3940A43B-9222-46E6-9C8C-E39C3C79B94F}" type="presParOf" srcId="{BC8964C3-93C3-4AC3-AE40-C2BEF069194C}" destId="{20F5A24F-E848-4591-BFB3-C4C779FB007D}" srcOrd="1" destOrd="0" presId="urn:microsoft.com/office/officeart/2016/7/layout/VerticalDownArrowProcess"/>
    <dgm:cxn modelId="{5B94206B-FFAF-4C52-82EE-FC174C6C3DE4}" type="presParOf" srcId="{BC8964C3-93C3-4AC3-AE40-C2BEF069194C}" destId="{E2797341-3611-4D9C-92DE-EB3194B92629}" srcOrd="2" destOrd="0" presId="urn:microsoft.com/office/officeart/2016/7/layout/VerticalDownArrowProcess"/>
    <dgm:cxn modelId="{C486838E-4218-4749-B189-E8E15F95AE74}" type="presParOf" srcId="{8FD2BC6F-D2C4-4F52-B60C-58DDC221C857}" destId="{88BE5558-938C-45FF-B196-2E02EDF5D50D}" srcOrd="5" destOrd="0" presId="urn:microsoft.com/office/officeart/2016/7/layout/VerticalDownArrowProcess"/>
    <dgm:cxn modelId="{DB6299AB-2A79-4189-9A3A-1A2D7EF6944A}" type="presParOf" srcId="{8FD2BC6F-D2C4-4F52-B60C-58DDC221C857}" destId="{94EC568E-5E6E-496E-BE95-AEA600BD6909}" srcOrd="6" destOrd="0" presId="urn:microsoft.com/office/officeart/2016/7/layout/VerticalDownArrowProcess"/>
    <dgm:cxn modelId="{C0A129CF-085E-4032-87DF-A5A79AB17DDD}" type="presParOf" srcId="{94EC568E-5E6E-496E-BE95-AEA600BD6909}" destId="{6CB04A28-57C5-41EC-A6C5-49E13EE1B77D}" srcOrd="0" destOrd="0" presId="urn:microsoft.com/office/officeart/2016/7/layout/VerticalDownArrowProcess"/>
    <dgm:cxn modelId="{040CA7B9-EFD2-49F3-8959-65BF11049CA1}" type="presParOf" srcId="{94EC568E-5E6E-496E-BE95-AEA600BD6909}" destId="{657053E8-AAB8-4686-8704-71A272A244C0}" srcOrd="1" destOrd="0" presId="urn:microsoft.com/office/officeart/2016/7/layout/VerticalDownArrowProcess"/>
    <dgm:cxn modelId="{EFFC5248-38A0-4ADF-9C05-3B38D291D489}" type="presParOf" srcId="{94EC568E-5E6E-496E-BE95-AEA600BD6909}" destId="{3B1297E6-DD2D-45F9-885B-9A028C9D18ED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E060AF-0B67-4FA1-B954-CA668854F8F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F8D8034-7BAE-4C37-BB37-A381D7D0B745}">
      <dgm:prSet/>
      <dgm:spPr/>
      <dgm:t>
        <a:bodyPr/>
        <a:lstStyle/>
        <a:p>
          <a:r>
            <a:rPr lang="en-US"/>
            <a:t>// Function to add a line</a:t>
          </a:r>
        </a:p>
      </dgm:t>
    </dgm:pt>
    <dgm:pt modelId="{C04E2027-179C-4003-8EDF-CE472E2D9D70}" type="parTrans" cxnId="{FF2DB3D5-8B69-4F4C-BD5B-6A7F27B02BB3}">
      <dgm:prSet/>
      <dgm:spPr/>
      <dgm:t>
        <a:bodyPr/>
        <a:lstStyle/>
        <a:p>
          <a:endParaRPr lang="en-US"/>
        </a:p>
      </dgm:t>
    </dgm:pt>
    <dgm:pt modelId="{28EBE4EF-BC0B-4F52-A3FD-996F79B10198}" type="sibTrans" cxnId="{FF2DB3D5-8B69-4F4C-BD5B-6A7F27B02BB3}">
      <dgm:prSet/>
      <dgm:spPr/>
      <dgm:t>
        <a:bodyPr/>
        <a:lstStyle/>
        <a:p>
          <a:endParaRPr lang="en-US"/>
        </a:p>
      </dgm:t>
    </dgm:pt>
    <dgm:pt modelId="{3AE50336-0E7A-4357-9C79-AEE37F79E336}">
      <dgm:prSet/>
      <dgm:spPr/>
      <dgm:t>
        <a:bodyPr/>
        <a:lstStyle/>
        <a:p>
          <a:r>
            <a:rPr lang="en-US"/>
            <a:t>void addLine(const char *line) {</a:t>
          </a:r>
        </a:p>
      </dgm:t>
    </dgm:pt>
    <dgm:pt modelId="{FBE1625C-3A3C-4095-9A3E-935FFDCA8DE2}" type="parTrans" cxnId="{365655D0-32C4-41D2-8048-2116BDE60E1E}">
      <dgm:prSet/>
      <dgm:spPr/>
      <dgm:t>
        <a:bodyPr/>
        <a:lstStyle/>
        <a:p>
          <a:endParaRPr lang="en-US"/>
        </a:p>
      </dgm:t>
    </dgm:pt>
    <dgm:pt modelId="{3E3875C8-CFF9-4140-A2F7-90665D6D289B}" type="sibTrans" cxnId="{365655D0-32C4-41D2-8048-2116BDE60E1E}">
      <dgm:prSet/>
      <dgm:spPr/>
      <dgm:t>
        <a:bodyPr/>
        <a:lstStyle/>
        <a:p>
          <a:endParaRPr lang="en-US"/>
        </a:p>
      </dgm:t>
    </dgm:pt>
    <dgm:pt modelId="{3C989AC1-0566-4E78-9629-23B057CCFAF0}">
      <dgm:prSet/>
      <dgm:spPr/>
      <dgm:t>
        <a:bodyPr/>
        <a:lstStyle/>
        <a:p>
          <a:r>
            <a:rPr lang="en-US"/>
            <a:t>if (lineCount &gt;= MAX_LINES) {</a:t>
          </a:r>
        </a:p>
      </dgm:t>
    </dgm:pt>
    <dgm:pt modelId="{EC2DA9A1-E35C-47B4-84C9-A2F293FD4F40}" type="parTrans" cxnId="{F72ECE54-0ADC-4824-9F8B-FEB1368E15B0}">
      <dgm:prSet/>
      <dgm:spPr/>
      <dgm:t>
        <a:bodyPr/>
        <a:lstStyle/>
        <a:p>
          <a:endParaRPr lang="en-US"/>
        </a:p>
      </dgm:t>
    </dgm:pt>
    <dgm:pt modelId="{BBEF40A4-665A-4E34-82B6-F5B0FF4C00EF}" type="sibTrans" cxnId="{F72ECE54-0ADC-4824-9F8B-FEB1368E15B0}">
      <dgm:prSet/>
      <dgm:spPr/>
      <dgm:t>
        <a:bodyPr/>
        <a:lstStyle/>
        <a:p>
          <a:endParaRPr lang="en-US"/>
        </a:p>
      </dgm:t>
    </dgm:pt>
    <dgm:pt modelId="{721EFED5-7BCB-4D80-8302-1946EBE586EC}">
      <dgm:prSet/>
      <dgm:spPr/>
      <dgm:t>
        <a:bodyPr/>
        <a:lstStyle/>
        <a:p>
          <a:r>
            <a:rPr lang="en-US"/>
            <a:t>printf("Text buffer is full! Cannot add more lines.\n");</a:t>
          </a:r>
        </a:p>
      </dgm:t>
    </dgm:pt>
    <dgm:pt modelId="{BBD63DC3-DC25-4D75-8BA4-50F55F13A96A}" type="parTrans" cxnId="{3C3FA59F-9547-4CA5-B3D8-014364A283CD}">
      <dgm:prSet/>
      <dgm:spPr/>
      <dgm:t>
        <a:bodyPr/>
        <a:lstStyle/>
        <a:p>
          <a:endParaRPr lang="en-US"/>
        </a:p>
      </dgm:t>
    </dgm:pt>
    <dgm:pt modelId="{5070E13C-E1D9-400F-AD46-0B9F1849E2BB}" type="sibTrans" cxnId="{3C3FA59F-9547-4CA5-B3D8-014364A283CD}">
      <dgm:prSet/>
      <dgm:spPr/>
      <dgm:t>
        <a:bodyPr/>
        <a:lstStyle/>
        <a:p>
          <a:endParaRPr lang="en-US"/>
        </a:p>
      </dgm:t>
    </dgm:pt>
    <dgm:pt modelId="{A0CA1C3B-7749-48D3-8A84-56CEE410C494}">
      <dgm:prSet/>
      <dgm:spPr/>
      <dgm:t>
        <a:bodyPr/>
        <a:lstStyle/>
        <a:p>
          <a:r>
            <a:rPr lang="en-US"/>
            <a:t>return;</a:t>
          </a:r>
        </a:p>
      </dgm:t>
    </dgm:pt>
    <dgm:pt modelId="{EFDAF58F-BA61-443B-9F66-FB2DC81AF7F4}" type="parTrans" cxnId="{B8F63D86-D218-4C96-B98E-47E0C15E2884}">
      <dgm:prSet/>
      <dgm:spPr/>
      <dgm:t>
        <a:bodyPr/>
        <a:lstStyle/>
        <a:p>
          <a:endParaRPr lang="en-US"/>
        </a:p>
      </dgm:t>
    </dgm:pt>
    <dgm:pt modelId="{0C44BD3B-055D-44BD-971B-7CE6F24D84FE}" type="sibTrans" cxnId="{B8F63D86-D218-4C96-B98E-47E0C15E2884}">
      <dgm:prSet/>
      <dgm:spPr/>
      <dgm:t>
        <a:bodyPr/>
        <a:lstStyle/>
        <a:p>
          <a:endParaRPr lang="en-US"/>
        </a:p>
      </dgm:t>
    </dgm:pt>
    <dgm:pt modelId="{FFEE68AA-660D-40A8-A45C-6B409AF104A6}">
      <dgm:prSet/>
      <dgm:spPr/>
      <dgm:t>
        <a:bodyPr/>
        <a:lstStyle/>
        <a:p>
          <a:r>
            <a:rPr lang="en-US"/>
            <a:t>}</a:t>
          </a:r>
        </a:p>
      </dgm:t>
    </dgm:pt>
    <dgm:pt modelId="{30761CA2-A34D-4EAC-81D5-6B1EE6A7D780}" type="parTrans" cxnId="{2DDE836E-4E8D-490E-890C-F29B24CD7694}">
      <dgm:prSet/>
      <dgm:spPr/>
      <dgm:t>
        <a:bodyPr/>
        <a:lstStyle/>
        <a:p>
          <a:endParaRPr lang="en-US"/>
        </a:p>
      </dgm:t>
    </dgm:pt>
    <dgm:pt modelId="{FA29330A-4C26-4FF1-AE43-82C635DA5870}" type="sibTrans" cxnId="{2DDE836E-4E8D-490E-890C-F29B24CD7694}">
      <dgm:prSet/>
      <dgm:spPr/>
      <dgm:t>
        <a:bodyPr/>
        <a:lstStyle/>
        <a:p>
          <a:endParaRPr lang="en-US"/>
        </a:p>
      </dgm:t>
    </dgm:pt>
    <dgm:pt modelId="{CECFBB61-0D45-44D6-959B-598463939DD0}">
      <dgm:prSet/>
      <dgm:spPr/>
      <dgm:t>
        <a:bodyPr/>
        <a:lstStyle/>
        <a:p>
          <a:r>
            <a:rPr lang="en-US"/>
            <a:t>strncpy(text[lineCount], line, MAX_LENGTH - 1);</a:t>
          </a:r>
        </a:p>
      </dgm:t>
    </dgm:pt>
    <dgm:pt modelId="{E18B8F92-B9D0-469C-86C4-3AD1DC89A570}" type="parTrans" cxnId="{F0B60405-5CCA-4DCA-BD33-C39E576852B7}">
      <dgm:prSet/>
      <dgm:spPr/>
      <dgm:t>
        <a:bodyPr/>
        <a:lstStyle/>
        <a:p>
          <a:endParaRPr lang="en-US"/>
        </a:p>
      </dgm:t>
    </dgm:pt>
    <dgm:pt modelId="{0F2E861D-76C5-4A82-83A4-5ECF5EFCE3BA}" type="sibTrans" cxnId="{F0B60405-5CCA-4DCA-BD33-C39E576852B7}">
      <dgm:prSet/>
      <dgm:spPr/>
      <dgm:t>
        <a:bodyPr/>
        <a:lstStyle/>
        <a:p>
          <a:endParaRPr lang="en-US"/>
        </a:p>
      </dgm:t>
    </dgm:pt>
    <dgm:pt modelId="{60623C99-8CC3-471F-B1DE-1F1F9B192B9F}">
      <dgm:prSet/>
      <dgm:spPr/>
      <dgm:t>
        <a:bodyPr/>
        <a:lstStyle/>
        <a:p>
          <a:r>
            <a:rPr lang="en-US"/>
            <a:t>text[lineCount][MAX_LENGTH - 1] = '\0'; // Ensure null-termination</a:t>
          </a:r>
        </a:p>
      </dgm:t>
    </dgm:pt>
    <dgm:pt modelId="{3E980FFE-FFA6-4B20-BABE-082EE0676D74}" type="parTrans" cxnId="{4A625EC7-7144-4251-A7C4-260A72C1AD28}">
      <dgm:prSet/>
      <dgm:spPr/>
      <dgm:t>
        <a:bodyPr/>
        <a:lstStyle/>
        <a:p>
          <a:endParaRPr lang="en-US"/>
        </a:p>
      </dgm:t>
    </dgm:pt>
    <dgm:pt modelId="{6E0D7941-EB4B-48B5-A4B1-4B1EF9230F27}" type="sibTrans" cxnId="{4A625EC7-7144-4251-A7C4-260A72C1AD28}">
      <dgm:prSet/>
      <dgm:spPr/>
      <dgm:t>
        <a:bodyPr/>
        <a:lstStyle/>
        <a:p>
          <a:endParaRPr lang="en-US"/>
        </a:p>
      </dgm:t>
    </dgm:pt>
    <dgm:pt modelId="{BBF0B9BE-E05F-4EFE-BAC3-DBD55568D8DA}">
      <dgm:prSet/>
      <dgm:spPr/>
      <dgm:t>
        <a:bodyPr/>
        <a:lstStyle/>
        <a:p>
          <a:r>
            <a:rPr lang="en-US"/>
            <a:t>lineCount++;</a:t>
          </a:r>
        </a:p>
      </dgm:t>
    </dgm:pt>
    <dgm:pt modelId="{38FE191D-DB44-4EC7-98D6-743AA3A88C6B}" type="parTrans" cxnId="{D5E17224-2788-4882-9862-6D2C2DED02C2}">
      <dgm:prSet/>
      <dgm:spPr/>
      <dgm:t>
        <a:bodyPr/>
        <a:lstStyle/>
        <a:p>
          <a:endParaRPr lang="en-US"/>
        </a:p>
      </dgm:t>
    </dgm:pt>
    <dgm:pt modelId="{FAA2BB7C-F01F-46AB-A798-0FC6BFD3C95A}" type="sibTrans" cxnId="{D5E17224-2788-4882-9862-6D2C2DED02C2}">
      <dgm:prSet/>
      <dgm:spPr/>
      <dgm:t>
        <a:bodyPr/>
        <a:lstStyle/>
        <a:p>
          <a:endParaRPr lang="en-US"/>
        </a:p>
      </dgm:t>
    </dgm:pt>
    <dgm:pt modelId="{4A2DA27A-0843-477A-BC46-002363661169}">
      <dgm:prSet/>
      <dgm:spPr/>
      <dgm:t>
        <a:bodyPr/>
        <a:lstStyle/>
        <a:p>
          <a:r>
            <a:rPr lang="en-US"/>
            <a:t>printf("Line added.\n");</a:t>
          </a:r>
        </a:p>
      </dgm:t>
    </dgm:pt>
    <dgm:pt modelId="{856D1B22-79D6-413B-9C27-AAD2E2AA8D17}" type="parTrans" cxnId="{5545EBF0-005E-48FF-8400-62594B1FB868}">
      <dgm:prSet/>
      <dgm:spPr/>
      <dgm:t>
        <a:bodyPr/>
        <a:lstStyle/>
        <a:p>
          <a:endParaRPr lang="en-US"/>
        </a:p>
      </dgm:t>
    </dgm:pt>
    <dgm:pt modelId="{51B86962-CFA6-4EF0-87C8-5224204A47E4}" type="sibTrans" cxnId="{5545EBF0-005E-48FF-8400-62594B1FB868}">
      <dgm:prSet/>
      <dgm:spPr/>
      <dgm:t>
        <a:bodyPr/>
        <a:lstStyle/>
        <a:p>
          <a:endParaRPr lang="en-US"/>
        </a:p>
      </dgm:t>
    </dgm:pt>
    <dgm:pt modelId="{CB51B152-6453-4327-A9B6-77294937681A}">
      <dgm:prSet/>
      <dgm:spPr/>
      <dgm:t>
        <a:bodyPr/>
        <a:lstStyle/>
        <a:p>
          <a:r>
            <a:rPr lang="en-US"/>
            <a:t>}</a:t>
          </a:r>
        </a:p>
      </dgm:t>
    </dgm:pt>
    <dgm:pt modelId="{E04B83CF-468F-4C56-9077-BA9136344F70}" type="parTrans" cxnId="{AE772732-4042-443B-A3D9-51A0C9C1EE7D}">
      <dgm:prSet/>
      <dgm:spPr/>
      <dgm:t>
        <a:bodyPr/>
        <a:lstStyle/>
        <a:p>
          <a:endParaRPr lang="en-US"/>
        </a:p>
      </dgm:t>
    </dgm:pt>
    <dgm:pt modelId="{CDBEECBB-6B7B-4D47-A243-1C4BC5EF6D79}" type="sibTrans" cxnId="{AE772732-4042-443B-A3D9-51A0C9C1EE7D}">
      <dgm:prSet/>
      <dgm:spPr/>
      <dgm:t>
        <a:bodyPr/>
        <a:lstStyle/>
        <a:p>
          <a:endParaRPr lang="en-US"/>
        </a:p>
      </dgm:t>
    </dgm:pt>
    <dgm:pt modelId="{C380FBA2-C010-4CA9-957E-B86D957D545B}" type="pres">
      <dgm:prSet presAssocID="{08E060AF-0B67-4FA1-B954-CA668854F8F7}" presName="linear" presStyleCnt="0">
        <dgm:presLayoutVars>
          <dgm:animLvl val="lvl"/>
          <dgm:resizeHandles val="exact"/>
        </dgm:presLayoutVars>
      </dgm:prSet>
      <dgm:spPr/>
    </dgm:pt>
    <dgm:pt modelId="{5BBEBEE9-3EE3-4819-81EC-A92A3A613257}" type="pres">
      <dgm:prSet presAssocID="{AF8D8034-7BAE-4C37-BB37-A381D7D0B745}" presName="parentText" presStyleLbl="node1" presStyleIdx="0" presStyleCnt="11">
        <dgm:presLayoutVars>
          <dgm:chMax val="0"/>
          <dgm:bulletEnabled val="1"/>
        </dgm:presLayoutVars>
      </dgm:prSet>
      <dgm:spPr/>
    </dgm:pt>
    <dgm:pt modelId="{C9DE3FA4-3B4B-4130-BE5D-3BB9B2CC8CA7}" type="pres">
      <dgm:prSet presAssocID="{28EBE4EF-BC0B-4F52-A3FD-996F79B10198}" presName="spacer" presStyleCnt="0"/>
      <dgm:spPr/>
    </dgm:pt>
    <dgm:pt modelId="{3E9547FF-ECF0-4002-8A80-164BB9E31221}" type="pres">
      <dgm:prSet presAssocID="{3AE50336-0E7A-4357-9C79-AEE37F79E336}" presName="parentText" presStyleLbl="node1" presStyleIdx="1" presStyleCnt="11">
        <dgm:presLayoutVars>
          <dgm:chMax val="0"/>
          <dgm:bulletEnabled val="1"/>
        </dgm:presLayoutVars>
      </dgm:prSet>
      <dgm:spPr/>
    </dgm:pt>
    <dgm:pt modelId="{F75668A5-E864-458B-8816-EA42E9216989}" type="pres">
      <dgm:prSet presAssocID="{3E3875C8-CFF9-4140-A2F7-90665D6D289B}" presName="spacer" presStyleCnt="0"/>
      <dgm:spPr/>
    </dgm:pt>
    <dgm:pt modelId="{CD3F92F3-3BAD-4313-AD34-EBEC243300F9}" type="pres">
      <dgm:prSet presAssocID="{3C989AC1-0566-4E78-9629-23B057CCFAF0}" presName="parentText" presStyleLbl="node1" presStyleIdx="2" presStyleCnt="11">
        <dgm:presLayoutVars>
          <dgm:chMax val="0"/>
          <dgm:bulletEnabled val="1"/>
        </dgm:presLayoutVars>
      </dgm:prSet>
      <dgm:spPr/>
    </dgm:pt>
    <dgm:pt modelId="{DCC55FEE-BA85-4D24-8E1F-68561113A6A7}" type="pres">
      <dgm:prSet presAssocID="{BBEF40A4-665A-4E34-82B6-F5B0FF4C00EF}" presName="spacer" presStyleCnt="0"/>
      <dgm:spPr/>
    </dgm:pt>
    <dgm:pt modelId="{BF173845-FBC0-4EEF-BD09-0FD348B0BA4F}" type="pres">
      <dgm:prSet presAssocID="{721EFED5-7BCB-4D80-8302-1946EBE586EC}" presName="parentText" presStyleLbl="node1" presStyleIdx="3" presStyleCnt="11">
        <dgm:presLayoutVars>
          <dgm:chMax val="0"/>
          <dgm:bulletEnabled val="1"/>
        </dgm:presLayoutVars>
      </dgm:prSet>
      <dgm:spPr/>
    </dgm:pt>
    <dgm:pt modelId="{4EA146F6-3193-4832-8869-849267753155}" type="pres">
      <dgm:prSet presAssocID="{5070E13C-E1D9-400F-AD46-0B9F1849E2BB}" presName="spacer" presStyleCnt="0"/>
      <dgm:spPr/>
    </dgm:pt>
    <dgm:pt modelId="{D5AA1F0D-0B0F-4FB1-8ED8-9A061D8A6F7B}" type="pres">
      <dgm:prSet presAssocID="{A0CA1C3B-7749-48D3-8A84-56CEE410C494}" presName="parentText" presStyleLbl="node1" presStyleIdx="4" presStyleCnt="11">
        <dgm:presLayoutVars>
          <dgm:chMax val="0"/>
          <dgm:bulletEnabled val="1"/>
        </dgm:presLayoutVars>
      </dgm:prSet>
      <dgm:spPr/>
    </dgm:pt>
    <dgm:pt modelId="{B5BDFD33-A9DC-425C-81B2-893BD9EAAC35}" type="pres">
      <dgm:prSet presAssocID="{0C44BD3B-055D-44BD-971B-7CE6F24D84FE}" presName="spacer" presStyleCnt="0"/>
      <dgm:spPr/>
    </dgm:pt>
    <dgm:pt modelId="{D6E9A1F1-900D-48AA-A835-E2362D35D340}" type="pres">
      <dgm:prSet presAssocID="{FFEE68AA-660D-40A8-A45C-6B409AF104A6}" presName="parentText" presStyleLbl="node1" presStyleIdx="5" presStyleCnt="11">
        <dgm:presLayoutVars>
          <dgm:chMax val="0"/>
          <dgm:bulletEnabled val="1"/>
        </dgm:presLayoutVars>
      </dgm:prSet>
      <dgm:spPr/>
    </dgm:pt>
    <dgm:pt modelId="{A72F5574-186C-4B50-9027-EC9E55ECA7C8}" type="pres">
      <dgm:prSet presAssocID="{FA29330A-4C26-4FF1-AE43-82C635DA5870}" presName="spacer" presStyleCnt="0"/>
      <dgm:spPr/>
    </dgm:pt>
    <dgm:pt modelId="{74850348-C68F-4762-A812-CD6446DB9BBB}" type="pres">
      <dgm:prSet presAssocID="{CECFBB61-0D45-44D6-959B-598463939DD0}" presName="parentText" presStyleLbl="node1" presStyleIdx="6" presStyleCnt="11">
        <dgm:presLayoutVars>
          <dgm:chMax val="0"/>
          <dgm:bulletEnabled val="1"/>
        </dgm:presLayoutVars>
      </dgm:prSet>
      <dgm:spPr/>
    </dgm:pt>
    <dgm:pt modelId="{8B0A29F6-1265-4874-96B3-AA2760BCA4E5}" type="pres">
      <dgm:prSet presAssocID="{0F2E861D-76C5-4A82-83A4-5ECF5EFCE3BA}" presName="spacer" presStyleCnt="0"/>
      <dgm:spPr/>
    </dgm:pt>
    <dgm:pt modelId="{69545B41-C802-45A8-8704-8BEEA4E6E5C6}" type="pres">
      <dgm:prSet presAssocID="{60623C99-8CC3-471F-B1DE-1F1F9B192B9F}" presName="parentText" presStyleLbl="node1" presStyleIdx="7" presStyleCnt="11">
        <dgm:presLayoutVars>
          <dgm:chMax val="0"/>
          <dgm:bulletEnabled val="1"/>
        </dgm:presLayoutVars>
      </dgm:prSet>
      <dgm:spPr/>
    </dgm:pt>
    <dgm:pt modelId="{AD870DD4-869B-48C9-8050-C5750B628105}" type="pres">
      <dgm:prSet presAssocID="{6E0D7941-EB4B-48B5-A4B1-4B1EF9230F27}" presName="spacer" presStyleCnt="0"/>
      <dgm:spPr/>
    </dgm:pt>
    <dgm:pt modelId="{C7EDFB6F-300C-4ED4-80FB-B7C92AAB1173}" type="pres">
      <dgm:prSet presAssocID="{BBF0B9BE-E05F-4EFE-BAC3-DBD55568D8DA}" presName="parentText" presStyleLbl="node1" presStyleIdx="8" presStyleCnt="11">
        <dgm:presLayoutVars>
          <dgm:chMax val="0"/>
          <dgm:bulletEnabled val="1"/>
        </dgm:presLayoutVars>
      </dgm:prSet>
      <dgm:spPr/>
    </dgm:pt>
    <dgm:pt modelId="{51A22867-002B-40B1-A93B-51F8D72013AE}" type="pres">
      <dgm:prSet presAssocID="{FAA2BB7C-F01F-46AB-A798-0FC6BFD3C95A}" presName="spacer" presStyleCnt="0"/>
      <dgm:spPr/>
    </dgm:pt>
    <dgm:pt modelId="{88B58F32-C83E-44A6-B2F0-633B365C2FD8}" type="pres">
      <dgm:prSet presAssocID="{4A2DA27A-0843-477A-BC46-002363661169}" presName="parentText" presStyleLbl="node1" presStyleIdx="9" presStyleCnt="11">
        <dgm:presLayoutVars>
          <dgm:chMax val="0"/>
          <dgm:bulletEnabled val="1"/>
        </dgm:presLayoutVars>
      </dgm:prSet>
      <dgm:spPr/>
    </dgm:pt>
    <dgm:pt modelId="{CC6E92D4-298E-488E-8C5C-EC8ED484815D}" type="pres">
      <dgm:prSet presAssocID="{51B86962-CFA6-4EF0-87C8-5224204A47E4}" presName="spacer" presStyleCnt="0"/>
      <dgm:spPr/>
    </dgm:pt>
    <dgm:pt modelId="{FC0A074A-E467-44D6-8778-94A65976E1C7}" type="pres">
      <dgm:prSet presAssocID="{CB51B152-6453-4327-A9B6-77294937681A}" presName="parentText" presStyleLbl="node1" presStyleIdx="10" presStyleCnt="11">
        <dgm:presLayoutVars>
          <dgm:chMax val="0"/>
          <dgm:bulletEnabled val="1"/>
        </dgm:presLayoutVars>
      </dgm:prSet>
      <dgm:spPr/>
    </dgm:pt>
  </dgm:ptLst>
  <dgm:cxnLst>
    <dgm:cxn modelId="{2CB1D403-2676-4EFB-BA8B-E8BE822C6F5F}" type="presOf" srcId="{FFEE68AA-660D-40A8-A45C-6B409AF104A6}" destId="{D6E9A1F1-900D-48AA-A835-E2362D35D340}" srcOrd="0" destOrd="0" presId="urn:microsoft.com/office/officeart/2005/8/layout/vList2"/>
    <dgm:cxn modelId="{F0B60405-5CCA-4DCA-BD33-C39E576852B7}" srcId="{08E060AF-0B67-4FA1-B954-CA668854F8F7}" destId="{CECFBB61-0D45-44D6-959B-598463939DD0}" srcOrd="6" destOrd="0" parTransId="{E18B8F92-B9D0-469C-86C4-3AD1DC89A570}" sibTransId="{0F2E861D-76C5-4A82-83A4-5ECF5EFCE3BA}"/>
    <dgm:cxn modelId="{D5E17224-2788-4882-9862-6D2C2DED02C2}" srcId="{08E060AF-0B67-4FA1-B954-CA668854F8F7}" destId="{BBF0B9BE-E05F-4EFE-BAC3-DBD55568D8DA}" srcOrd="8" destOrd="0" parTransId="{38FE191D-DB44-4EC7-98D6-743AA3A88C6B}" sibTransId="{FAA2BB7C-F01F-46AB-A798-0FC6BFD3C95A}"/>
    <dgm:cxn modelId="{AE772732-4042-443B-A3D9-51A0C9C1EE7D}" srcId="{08E060AF-0B67-4FA1-B954-CA668854F8F7}" destId="{CB51B152-6453-4327-A9B6-77294937681A}" srcOrd="10" destOrd="0" parTransId="{E04B83CF-468F-4C56-9077-BA9136344F70}" sibTransId="{CDBEECBB-6B7B-4D47-A243-1C4BC5EF6D79}"/>
    <dgm:cxn modelId="{80883936-9185-4CA8-9BEA-F34C0C3AAFC5}" type="presOf" srcId="{60623C99-8CC3-471F-B1DE-1F1F9B192B9F}" destId="{69545B41-C802-45A8-8704-8BEEA4E6E5C6}" srcOrd="0" destOrd="0" presId="urn:microsoft.com/office/officeart/2005/8/layout/vList2"/>
    <dgm:cxn modelId="{1B15844D-30D0-4D04-9DD2-3E65B399F178}" type="presOf" srcId="{BBF0B9BE-E05F-4EFE-BAC3-DBD55568D8DA}" destId="{C7EDFB6F-300C-4ED4-80FB-B7C92AAB1173}" srcOrd="0" destOrd="0" presId="urn:microsoft.com/office/officeart/2005/8/layout/vList2"/>
    <dgm:cxn modelId="{2DDE836E-4E8D-490E-890C-F29B24CD7694}" srcId="{08E060AF-0B67-4FA1-B954-CA668854F8F7}" destId="{FFEE68AA-660D-40A8-A45C-6B409AF104A6}" srcOrd="5" destOrd="0" parTransId="{30761CA2-A34D-4EAC-81D5-6B1EE6A7D780}" sibTransId="{FA29330A-4C26-4FF1-AE43-82C635DA5870}"/>
    <dgm:cxn modelId="{5C050F71-C151-4B2A-B61E-07A223CFAF01}" type="presOf" srcId="{AF8D8034-7BAE-4C37-BB37-A381D7D0B745}" destId="{5BBEBEE9-3EE3-4819-81EC-A92A3A613257}" srcOrd="0" destOrd="0" presId="urn:microsoft.com/office/officeart/2005/8/layout/vList2"/>
    <dgm:cxn modelId="{C777EC73-C2FE-4DFC-A5BB-DAB3361E1E23}" type="presOf" srcId="{08E060AF-0B67-4FA1-B954-CA668854F8F7}" destId="{C380FBA2-C010-4CA9-957E-B86D957D545B}" srcOrd="0" destOrd="0" presId="urn:microsoft.com/office/officeart/2005/8/layout/vList2"/>
    <dgm:cxn modelId="{F72ECE54-0ADC-4824-9F8B-FEB1368E15B0}" srcId="{08E060AF-0B67-4FA1-B954-CA668854F8F7}" destId="{3C989AC1-0566-4E78-9629-23B057CCFAF0}" srcOrd="2" destOrd="0" parTransId="{EC2DA9A1-E35C-47B4-84C9-A2F293FD4F40}" sibTransId="{BBEF40A4-665A-4E34-82B6-F5B0FF4C00EF}"/>
    <dgm:cxn modelId="{B570C17D-2AA4-42A3-9419-F69BB5C3414A}" type="presOf" srcId="{A0CA1C3B-7749-48D3-8A84-56CEE410C494}" destId="{D5AA1F0D-0B0F-4FB1-8ED8-9A061D8A6F7B}" srcOrd="0" destOrd="0" presId="urn:microsoft.com/office/officeart/2005/8/layout/vList2"/>
    <dgm:cxn modelId="{B8F63D86-D218-4C96-B98E-47E0C15E2884}" srcId="{08E060AF-0B67-4FA1-B954-CA668854F8F7}" destId="{A0CA1C3B-7749-48D3-8A84-56CEE410C494}" srcOrd="4" destOrd="0" parTransId="{EFDAF58F-BA61-443B-9F66-FB2DC81AF7F4}" sibTransId="{0C44BD3B-055D-44BD-971B-7CE6F24D84FE}"/>
    <dgm:cxn modelId="{3C3FA59F-9547-4CA5-B3D8-014364A283CD}" srcId="{08E060AF-0B67-4FA1-B954-CA668854F8F7}" destId="{721EFED5-7BCB-4D80-8302-1946EBE586EC}" srcOrd="3" destOrd="0" parTransId="{BBD63DC3-DC25-4D75-8BA4-50F55F13A96A}" sibTransId="{5070E13C-E1D9-400F-AD46-0B9F1849E2BB}"/>
    <dgm:cxn modelId="{AF63AAA4-B5A1-43F6-840F-1E5ED824F9E7}" type="presOf" srcId="{721EFED5-7BCB-4D80-8302-1946EBE586EC}" destId="{BF173845-FBC0-4EEF-BD09-0FD348B0BA4F}" srcOrd="0" destOrd="0" presId="urn:microsoft.com/office/officeart/2005/8/layout/vList2"/>
    <dgm:cxn modelId="{914C3DB5-7E32-434F-80A2-41EE01F8BEAA}" type="presOf" srcId="{3AE50336-0E7A-4357-9C79-AEE37F79E336}" destId="{3E9547FF-ECF0-4002-8A80-164BB9E31221}" srcOrd="0" destOrd="0" presId="urn:microsoft.com/office/officeart/2005/8/layout/vList2"/>
    <dgm:cxn modelId="{4A625EC7-7144-4251-A7C4-260A72C1AD28}" srcId="{08E060AF-0B67-4FA1-B954-CA668854F8F7}" destId="{60623C99-8CC3-471F-B1DE-1F1F9B192B9F}" srcOrd="7" destOrd="0" parTransId="{3E980FFE-FFA6-4B20-BABE-082EE0676D74}" sibTransId="{6E0D7941-EB4B-48B5-A4B1-4B1EF9230F27}"/>
    <dgm:cxn modelId="{365655D0-32C4-41D2-8048-2116BDE60E1E}" srcId="{08E060AF-0B67-4FA1-B954-CA668854F8F7}" destId="{3AE50336-0E7A-4357-9C79-AEE37F79E336}" srcOrd="1" destOrd="0" parTransId="{FBE1625C-3A3C-4095-9A3E-935FFDCA8DE2}" sibTransId="{3E3875C8-CFF9-4140-A2F7-90665D6D289B}"/>
    <dgm:cxn modelId="{FF2DB3D5-8B69-4F4C-BD5B-6A7F27B02BB3}" srcId="{08E060AF-0B67-4FA1-B954-CA668854F8F7}" destId="{AF8D8034-7BAE-4C37-BB37-A381D7D0B745}" srcOrd="0" destOrd="0" parTransId="{C04E2027-179C-4003-8EDF-CE472E2D9D70}" sibTransId="{28EBE4EF-BC0B-4F52-A3FD-996F79B10198}"/>
    <dgm:cxn modelId="{7C0DD9D6-4DD6-4A5F-8188-F4CFB7E34A07}" type="presOf" srcId="{4A2DA27A-0843-477A-BC46-002363661169}" destId="{88B58F32-C83E-44A6-B2F0-633B365C2FD8}" srcOrd="0" destOrd="0" presId="urn:microsoft.com/office/officeart/2005/8/layout/vList2"/>
    <dgm:cxn modelId="{8ABF87E5-9801-4B45-BED1-DFD2CA0483E4}" type="presOf" srcId="{3C989AC1-0566-4E78-9629-23B057CCFAF0}" destId="{CD3F92F3-3BAD-4313-AD34-EBEC243300F9}" srcOrd="0" destOrd="0" presId="urn:microsoft.com/office/officeart/2005/8/layout/vList2"/>
    <dgm:cxn modelId="{5545EBF0-005E-48FF-8400-62594B1FB868}" srcId="{08E060AF-0B67-4FA1-B954-CA668854F8F7}" destId="{4A2DA27A-0843-477A-BC46-002363661169}" srcOrd="9" destOrd="0" parTransId="{856D1B22-79D6-413B-9C27-AAD2E2AA8D17}" sibTransId="{51B86962-CFA6-4EF0-87C8-5224204A47E4}"/>
    <dgm:cxn modelId="{0DA777FD-28F0-49D7-9CAC-02C920AC8D9C}" type="presOf" srcId="{CB51B152-6453-4327-A9B6-77294937681A}" destId="{FC0A074A-E467-44D6-8778-94A65976E1C7}" srcOrd="0" destOrd="0" presId="urn:microsoft.com/office/officeart/2005/8/layout/vList2"/>
    <dgm:cxn modelId="{1DFFA2FD-7B1A-482D-A7EC-D890A1C2C8C4}" type="presOf" srcId="{CECFBB61-0D45-44D6-959B-598463939DD0}" destId="{74850348-C68F-4762-A812-CD6446DB9BBB}" srcOrd="0" destOrd="0" presId="urn:microsoft.com/office/officeart/2005/8/layout/vList2"/>
    <dgm:cxn modelId="{1DB50E2A-34BC-459A-BDD7-C8C367F5FB72}" type="presParOf" srcId="{C380FBA2-C010-4CA9-957E-B86D957D545B}" destId="{5BBEBEE9-3EE3-4819-81EC-A92A3A613257}" srcOrd="0" destOrd="0" presId="urn:microsoft.com/office/officeart/2005/8/layout/vList2"/>
    <dgm:cxn modelId="{8E8EBD86-9F9B-4CD5-8276-62C764D5E306}" type="presParOf" srcId="{C380FBA2-C010-4CA9-957E-B86D957D545B}" destId="{C9DE3FA4-3B4B-4130-BE5D-3BB9B2CC8CA7}" srcOrd="1" destOrd="0" presId="urn:microsoft.com/office/officeart/2005/8/layout/vList2"/>
    <dgm:cxn modelId="{3DB1AAEA-354E-4DC1-B0A5-ABBAD63F6E91}" type="presParOf" srcId="{C380FBA2-C010-4CA9-957E-B86D957D545B}" destId="{3E9547FF-ECF0-4002-8A80-164BB9E31221}" srcOrd="2" destOrd="0" presId="urn:microsoft.com/office/officeart/2005/8/layout/vList2"/>
    <dgm:cxn modelId="{484868DB-E46E-48AB-97F9-ADC43333DE8B}" type="presParOf" srcId="{C380FBA2-C010-4CA9-957E-B86D957D545B}" destId="{F75668A5-E864-458B-8816-EA42E9216989}" srcOrd="3" destOrd="0" presId="urn:microsoft.com/office/officeart/2005/8/layout/vList2"/>
    <dgm:cxn modelId="{69A963B5-ECF2-4406-B9B6-23EFDD02B896}" type="presParOf" srcId="{C380FBA2-C010-4CA9-957E-B86D957D545B}" destId="{CD3F92F3-3BAD-4313-AD34-EBEC243300F9}" srcOrd="4" destOrd="0" presId="urn:microsoft.com/office/officeart/2005/8/layout/vList2"/>
    <dgm:cxn modelId="{2292A8F7-7FF3-42FF-8D0D-84977F386E47}" type="presParOf" srcId="{C380FBA2-C010-4CA9-957E-B86D957D545B}" destId="{DCC55FEE-BA85-4D24-8E1F-68561113A6A7}" srcOrd="5" destOrd="0" presId="urn:microsoft.com/office/officeart/2005/8/layout/vList2"/>
    <dgm:cxn modelId="{899338C6-AE4C-4EE4-9AB4-A7622895D183}" type="presParOf" srcId="{C380FBA2-C010-4CA9-957E-B86D957D545B}" destId="{BF173845-FBC0-4EEF-BD09-0FD348B0BA4F}" srcOrd="6" destOrd="0" presId="urn:microsoft.com/office/officeart/2005/8/layout/vList2"/>
    <dgm:cxn modelId="{7DE7EC89-7717-4FAD-B5A9-BAF914E0C4BF}" type="presParOf" srcId="{C380FBA2-C010-4CA9-957E-B86D957D545B}" destId="{4EA146F6-3193-4832-8869-849267753155}" srcOrd="7" destOrd="0" presId="urn:microsoft.com/office/officeart/2005/8/layout/vList2"/>
    <dgm:cxn modelId="{C6751E2F-3102-45E7-815D-DBFF15EF440D}" type="presParOf" srcId="{C380FBA2-C010-4CA9-957E-B86D957D545B}" destId="{D5AA1F0D-0B0F-4FB1-8ED8-9A061D8A6F7B}" srcOrd="8" destOrd="0" presId="urn:microsoft.com/office/officeart/2005/8/layout/vList2"/>
    <dgm:cxn modelId="{0509E4FE-1BA5-406E-AA32-14D692AD7C22}" type="presParOf" srcId="{C380FBA2-C010-4CA9-957E-B86D957D545B}" destId="{B5BDFD33-A9DC-425C-81B2-893BD9EAAC35}" srcOrd="9" destOrd="0" presId="urn:microsoft.com/office/officeart/2005/8/layout/vList2"/>
    <dgm:cxn modelId="{1FEFE389-7874-4EDB-8650-DF304BD1AA63}" type="presParOf" srcId="{C380FBA2-C010-4CA9-957E-B86D957D545B}" destId="{D6E9A1F1-900D-48AA-A835-E2362D35D340}" srcOrd="10" destOrd="0" presId="urn:microsoft.com/office/officeart/2005/8/layout/vList2"/>
    <dgm:cxn modelId="{94B18757-983C-402F-94BD-7BB9F8A029C4}" type="presParOf" srcId="{C380FBA2-C010-4CA9-957E-B86D957D545B}" destId="{A72F5574-186C-4B50-9027-EC9E55ECA7C8}" srcOrd="11" destOrd="0" presId="urn:microsoft.com/office/officeart/2005/8/layout/vList2"/>
    <dgm:cxn modelId="{80A12414-5E13-43E2-A989-AB1E3E821649}" type="presParOf" srcId="{C380FBA2-C010-4CA9-957E-B86D957D545B}" destId="{74850348-C68F-4762-A812-CD6446DB9BBB}" srcOrd="12" destOrd="0" presId="urn:microsoft.com/office/officeart/2005/8/layout/vList2"/>
    <dgm:cxn modelId="{507A10DC-D051-4F84-8098-54912BA76471}" type="presParOf" srcId="{C380FBA2-C010-4CA9-957E-B86D957D545B}" destId="{8B0A29F6-1265-4874-96B3-AA2760BCA4E5}" srcOrd="13" destOrd="0" presId="urn:microsoft.com/office/officeart/2005/8/layout/vList2"/>
    <dgm:cxn modelId="{73929E4F-E005-43F4-9852-DC19731ACEA4}" type="presParOf" srcId="{C380FBA2-C010-4CA9-957E-B86D957D545B}" destId="{69545B41-C802-45A8-8704-8BEEA4E6E5C6}" srcOrd="14" destOrd="0" presId="urn:microsoft.com/office/officeart/2005/8/layout/vList2"/>
    <dgm:cxn modelId="{9A543438-97BC-4AA8-BBB1-7400493FA04A}" type="presParOf" srcId="{C380FBA2-C010-4CA9-957E-B86D957D545B}" destId="{AD870DD4-869B-48C9-8050-C5750B628105}" srcOrd="15" destOrd="0" presId="urn:microsoft.com/office/officeart/2005/8/layout/vList2"/>
    <dgm:cxn modelId="{9A8B1329-9626-47A9-AC83-301EF14A906A}" type="presParOf" srcId="{C380FBA2-C010-4CA9-957E-B86D957D545B}" destId="{C7EDFB6F-300C-4ED4-80FB-B7C92AAB1173}" srcOrd="16" destOrd="0" presId="urn:microsoft.com/office/officeart/2005/8/layout/vList2"/>
    <dgm:cxn modelId="{F6663DCC-6554-4DB5-B4F6-D6FD1BDE11E9}" type="presParOf" srcId="{C380FBA2-C010-4CA9-957E-B86D957D545B}" destId="{51A22867-002B-40B1-A93B-51F8D72013AE}" srcOrd="17" destOrd="0" presId="urn:microsoft.com/office/officeart/2005/8/layout/vList2"/>
    <dgm:cxn modelId="{2506729C-8089-4588-BABF-0CE43E04E2F5}" type="presParOf" srcId="{C380FBA2-C010-4CA9-957E-B86D957D545B}" destId="{88B58F32-C83E-44A6-B2F0-633B365C2FD8}" srcOrd="18" destOrd="0" presId="urn:microsoft.com/office/officeart/2005/8/layout/vList2"/>
    <dgm:cxn modelId="{9136030C-A355-4615-8937-8F3585D9F365}" type="presParOf" srcId="{C380FBA2-C010-4CA9-957E-B86D957D545B}" destId="{CC6E92D4-298E-488E-8C5C-EC8ED484815D}" srcOrd="19" destOrd="0" presId="urn:microsoft.com/office/officeart/2005/8/layout/vList2"/>
    <dgm:cxn modelId="{A84CFFA3-FEE7-460F-B44C-8496AF2F880D}" type="presParOf" srcId="{C380FBA2-C010-4CA9-957E-B86D957D545B}" destId="{FC0A074A-E467-44D6-8778-94A65976E1C7}" srcOrd="2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7A21B8-8E02-4CFC-B493-2502DE159042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D97E015-B567-4F1D-8F90-25862E4F0E74}">
      <dgm:prSet/>
      <dgm:spPr/>
      <dgm:t>
        <a:bodyPr/>
        <a:lstStyle/>
        <a:p>
          <a:r>
            <a:rPr lang="en-US" b="1"/>
            <a:t>Start:</a:t>
          </a:r>
          <a:endParaRPr lang="en-US"/>
        </a:p>
      </dgm:t>
    </dgm:pt>
    <dgm:pt modelId="{B144A0CB-4E71-4F82-90D3-973C9971238E}" type="parTrans" cxnId="{26ED1F05-A7ED-4B58-B279-0778BC73E661}">
      <dgm:prSet/>
      <dgm:spPr/>
      <dgm:t>
        <a:bodyPr/>
        <a:lstStyle/>
        <a:p>
          <a:endParaRPr lang="en-US"/>
        </a:p>
      </dgm:t>
    </dgm:pt>
    <dgm:pt modelId="{C784F24B-9FA9-42AB-9E82-932746DFC9E1}" type="sibTrans" cxnId="{26ED1F05-A7ED-4B58-B279-0778BC73E661}">
      <dgm:prSet/>
      <dgm:spPr/>
      <dgm:t>
        <a:bodyPr/>
        <a:lstStyle/>
        <a:p>
          <a:endParaRPr lang="en-US"/>
        </a:p>
      </dgm:t>
    </dgm:pt>
    <dgm:pt modelId="{DB76FC2E-C1AD-4410-BA42-B4E3B1319BE6}">
      <dgm:prSet/>
      <dgm:spPr/>
      <dgm:t>
        <a:bodyPr/>
        <a:lstStyle/>
        <a:p>
          <a:r>
            <a:rPr lang="en-US"/>
            <a:t>Program shows a menu with options to add, delete, display, or exit.</a:t>
          </a:r>
        </a:p>
      </dgm:t>
    </dgm:pt>
    <dgm:pt modelId="{2C919326-5F37-4009-8102-42436681735C}" type="parTrans" cxnId="{F4202063-C1D1-4274-B9FC-87BABE277CED}">
      <dgm:prSet/>
      <dgm:spPr/>
      <dgm:t>
        <a:bodyPr/>
        <a:lstStyle/>
        <a:p>
          <a:endParaRPr lang="en-US"/>
        </a:p>
      </dgm:t>
    </dgm:pt>
    <dgm:pt modelId="{B79C920D-01A2-4445-A00C-BC76B8591EED}" type="sibTrans" cxnId="{F4202063-C1D1-4274-B9FC-87BABE277CED}">
      <dgm:prSet/>
      <dgm:spPr/>
      <dgm:t>
        <a:bodyPr/>
        <a:lstStyle/>
        <a:p>
          <a:endParaRPr lang="en-US"/>
        </a:p>
      </dgm:t>
    </dgm:pt>
    <dgm:pt modelId="{7543F569-6BBE-49BA-9827-51B6CB96D76A}">
      <dgm:prSet/>
      <dgm:spPr/>
      <dgm:t>
        <a:bodyPr/>
        <a:lstStyle/>
        <a:p>
          <a:r>
            <a:rPr lang="en-US" b="1"/>
            <a:t>Menu Options:</a:t>
          </a:r>
          <a:endParaRPr lang="en-US"/>
        </a:p>
      </dgm:t>
    </dgm:pt>
    <dgm:pt modelId="{50DBA091-5025-4F19-888C-3ACBB2072FE0}" type="parTrans" cxnId="{FE7FE8F0-C524-48B5-8906-D4167A042CCA}">
      <dgm:prSet/>
      <dgm:spPr/>
      <dgm:t>
        <a:bodyPr/>
        <a:lstStyle/>
        <a:p>
          <a:endParaRPr lang="en-US"/>
        </a:p>
      </dgm:t>
    </dgm:pt>
    <dgm:pt modelId="{2B370462-0EBC-4236-8D63-0609E7279570}" type="sibTrans" cxnId="{FE7FE8F0-C524-48B5-8906-D4167A042CCA}">
      <dgm:prSet/>
      <dgm:spPr/>
      <dgm:t>
        <a:bodyPr/>
        <a:lstStyle/>
        <a:p>
          <a:endParaRPr lang="en-US"/>
        </a:p>
      </dgm:t>
    </dgm:pt>
    <dgm:pt modelId="{F4571E38-4E70-4927-ABBC-8452E487DE50}">
      <dgm:prSet/>
      <dgm:spPr/>
      <dgm:t>
        <a:bodyPr/>
        <a:lstStyle/>
        <a:p>
          <a:r>
            <a:rPr lang="en-US"/>
            <a:t>User selects an option by entering a choice.</a:t>
          </a:r>
        </a:p>
      </dgm:t>
    </dgm:pt>
    <dgm:pt modelId="{27604A2E-EC95-4D3C-A194-834D3073D1A9}" type="parTrans" cxnId="{3597A99C-3FD6-47BF-8749-5F38385DD3C9}">
      <dgm:prSet/>
      <dgm:spPr/>
      <dgm:t>
        <a:bodyPr/>
        <a:lstStyle/>
        <a:p>
          <a:endParaRPr lang="en-US"/>
        </a:p>
      </dgm:t>
    </dgm:pt>
    <dgm:pt modelId="{9EF83E91-6A41-4BA4-90C6-41C0510DC7AB}" type="sibTrans" cxnId="{3597A99C-3FD6-47BF-8749-5F38385DD3C9}">
      <dgm:prSet/>
      <dgm:spPr/>
      <dgm:t>
        <a:bodyPr/>
        <a:lstStyle/>
        <a:p>
          <a:endParaRPr lang="en-US"/>
        </a:p>
      </dgm:t>
    </dgm:pt>
    <dgm:pt modelId="{DBEC61A2-7DB7-4344-9A4D-B65B01F4DD56}">
      <dgm:prSet/>
      <dgm:spPr/>
      <dgm:t>
        <a:bodyPr/>
        <a:lstStyle/>
        <a:p>
          <a:r>
            <a:rPr lang="en-US" b="1"/>
            <a:t>User Interaction:</a:t>
          </a:r>
          <a:endParaRPr lang="en-US"/>
        </a:p>
      </dgm:t>
    </dgm:pt>
    <dgm:pt modelId="{1C755DA0-C1DD-4EB3-8D13-566ADE9AB74A}" type="parTrans" cxnId="{EBA2EC1A-57E4-48C4-BF49-A7F239DE8CCA}">
      <dgm:prSet/>
      <dgm:spPr/>
      <dgm:t>
        <a:bodyPr/>
        <a:lstStyle/>
        <a:p>
          <a:endParaRPr lang="en-US"/>
        </a:p>
      </dgm:t>
    </dgm:pt>
    <dgm:pt modelId="{5F268301-2C9D-492E-80A9-9729DCA228B8}" type="sibTrans" cxnId="{EBA2EC1A-57E4-48C4-BF49-A7F239DE8CCA}">
      <dgm:prSet/>
      <dgm:spPr/>
      <dgm:t>
        <a:bodyPr/>
        <a:lstStyle/>
        <a:p>
          <a:endParaRPr lang="en-US"/>
        </a:p>
      </dgm:t>
    </dgm:pt>
    <dgm:pt modelId="{80B17A70-8E82-4A9B-BE9D-C8827B776E6B}">
      <dgm:prSet/>
      <dgm:spPr/>
      <dgm:t>
        <a:bodyPr/>
        <a:lstStyle/>
        <a:p>
          <a:r>
            <a:rPr lang="en-US"/>
            <a:t>Add, delete, or display lines based on the choice.</a:t>
          </a:r>
        </a:p>
      </dgm:t>
    </dgm:pt>
    <dgm:pt modelId="{AF42AA4E-37FB-440E-8D9F-02A15AC4C8A0}" type="parTrans" cxnId="{F93F02FF-3717-4BF8-9B0D-D179DC8C9EB1}">
      <dgm:prSet/>
      <dgm:spPr/>
      <dgm:t>
        <a:bodyPr/>
        <a:lstStyle/>
        <a:p>
          <a:endParaRPr lang="en-US"/>
        </a:p>
      </dgm:t>
    </dgm:pt>
    <dgm:pt modelId="{1C11357C-28FD-40FA-957F-382DD74FA2E5}" type="sibTrans" cxnId="{F93F02FF-3717-4BF8-9B0D-D179DC8C9EB1}">
      <dgm:prSet/>
      <dgm:spPr/>
      <dgm:t>
        <a:bodyPr/>
        <a:lstStyle/>
        <a:p>
          <a:endParaRPr lang="en-US"/>
        </a:p>
      </dgm:t>
    </dgm:pt>
    <dgm:pt modelId="{4077BB27-4628-4D07-9567-27CC6BC36A11}">
      <dgm:prSet/>
      <dgm:spPr/>
      <dgm:t>
        <a:bodyPr/>
        <a:lstStyle/>
        <a:p>
          <a:r>
            <a:rPr lang="en-US" b="1"/>
            <a:t>Exit:</a:t>
          </a:r>
          <a:endParaRPr lang="en-US"/>
        </a:p>
      </dgm:t>
    </dgm:pt>
    <dgm:pt modelId="{47999717-AAF6-461C-BEA8-336D3BCF2F07}" type="parTrans" cxnId="{E2E955F2-0D08-4E9D-9D5B-014066E825C5}">
      <dgm:prSet/>
      <dgm:spPr/>
      <dgm:t>
        <a:bodyPr/>
        <a:lstStyle/>
        <a:p>
          <a:endParaRPr lang="en-US"/>
        </a:p>
      </dgm:t>
    </dgm:pt>
    <dgm:pt modelId="{B3DC5334-D957-4641-B309-1530A56D360C}" type="sibTrans" cxnId="{E2E955F2-0D08-4E9D-9D5B-014066E825C5}">
      <dgm:prSet/>
      <dgm:spPr/>
      <dgm:t>
        <a:bodyPr/>
        <a:lstStyle/>
        <a:p>
          <a:endParaRPr lang="en-US"/>
        </a:p>
      </dgm:t>
    </dgm:pt>
    <dgm:pt modelId="{B1FC81FB-21DB-45B4-B21F-7E5537B12E26}">
      <dgm:prSet/>
      <dgm:spPr/>
      <dgm:t>
        <a:bodyPr/>
        <a:lstStyle/>
        <a:p>
          <a:r>
            <a:rPr lang="en-US"/>
            <a:t>User exits the program gracefully when they choose "Exit."</a:t>
          </a:r>
        </a:p>
      </dgm:t>
    </dgm:pt>
    <dgm:pt modelId="{AF3CA6D8-F30D-4968-8B50-6B4001D38B00}" type="parTrans" cxnId="{B178EC81-03B0-4EAD-88FF-A8304B912B32}">
      <dgm:prSet/>
      <dgm:spPr/>
      <dgm:t>
        <a:bodyPr/>
        <a:lstStyle/>
        <a:p>
          <a:endParaRPr lang="en-US"/>
        </a:p>
      </dgm:t>
    </dgm:pt>
    <dgm:pt modelId="{5338ABE2-850E-44B5-AFF6-9C932BAB2CD9}" type="sibTrans" cxnId="{B178EC81-03B0-4EAD-88FF-A8304B912B32}">
      <dgm:prSet/>
      <dgm:spPr/>
      <dgm:t>
        <a:bodyPr/>
        <a:lstStyle/>
        <a:p>
          <a:endParaRPr lang="en-US"/>
        </a:p>
      </dgm:t>
    </dgm:pt>
    <dgm:pt modelId="{EF34282B-8A95-4CF0-A9DD-C23EA80CA1C1}" type="pres">
      <dgm:prSet presAssocID="{A67A21B8-8E02-4CFC-B493-2502DE15904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91909CB-37CC-4D09-B183-4061FAABB229}" type="pres">
      <dgm:prSet presAssocID="{AD97E015-B567-4F1D-8F90-25862E4F0E74}" presName="root" presStyleCnt="0"/>
      <dgm:spPr/>
    </dgm:pt>
    <dgm:pt modelId="{39617CE2-3C87-48D3-8F8C-0526A0C86BB5}" type="pres">
      <dgm:prSet presAssocID="{AD97E015-B567-4F1D-8F90-25862E4F0E74}" presName="rootComposite" presStyleCnt="0"/>
      <dgm:spPr/>
    </dgm:pt>
    <dgm:pt modelId="{EB8428B4-B860-4E23-9EFB-7B67447A2452}" type="pres">
      <dgm:prSet presAssocID="{AD97E015-B567-4F1D-8F90-25862E4F0E74}" presName="rootText" presStyleLbl="node1" presStyleIdx="0" presStyleCnt="4"/>
      <dgm:spPr/>
    </dgm:pt>
    <dgm:pt modelId="{AE6E66F1-5BEA-4387-8C29-835D401329C3}" type="pres">
      <dgm:prSet presAssocID="{AD97E015-B567-4F1D-8F90-25862E4F0E74}" presName="rootConnector" presStyleLbl="node1" presStyleIdx="0" presStyleCnt="4"/>
      <dgm:spPr/>
    </dgm:pt>
    <dgm:pt modelId="{756511FC-DF85-45FB-965F-E0A4AA2829F5}" type="pres">
      <dgm:prSet presAssocID="{AD97E015-B567-4F1D-8F90-25862E4F0E74}" presName="childShape" presStyleCnt="0"/>
      <dgm:spPr/>
    </dgm:pt>
    <dgm:pt modelId="{37CE6ABB-691E-4D6A-8EA5-DE62B2E2A300}" type="pres">
      <dgm:prSet presAssocID="{2C919326-5F37-4009-8102-42436681735C}" presName="Name13" presStyleLbl="parChTrans1D2" presStyleIdx="0" presStyleCnt="4"/>
      <dgm:spPr/>
    </dgm:pt>
    <dgm:pt modelId="{0DB486D3-F635-4B42-8F02-692407923DB8}" type="pres">
      <dgm:prSet presAssocID="{DB76FC2E-C1AD-4410-BA42-B4E3B1319BE6}" presName="childText" presStyleLbl="bgAcc1" presStyleIdx="0" presStyleCnt="4">
        <dgm:presLayoutVars>
          <dgm:bulletEnabled val="1"/>
        </dgm:presLayoutVars>
      </dgm:prSet>
      <dgm:spPr/>
    </dgm:pt>
    <dgm:pt modelId="{CA7A8140-3867-45A2-B35E-076E36E8A12D}" type="pres">
      <dgm:prSet presAssocID="{7543F569-6BBE-49BA-9827-51B6CB96D76A}" presName="root" presStyleCnt="0"/>
      <dgm:spPr/>
    </dgm:pt>
    <dgm:pt modelId="{3B6CD7DD-1D8E-4671-81E1-7A6C60265493}" type="pres">
      <dgm:prSet presAssocID="{7543F569-6BBE-49BA-9827-51B6CB96D76A}" presName="rootComposite" presStyleCnt="0"/>
      <dgm:spPr/>
    </dgm:pt>
    <dgm:pt modelId="{C5E985B3-E9D3-44B1-8693-423F9B4D2094}" type="pres">
      <dgm:prSet presAssocID="{7543F569-6BBE-49BA-9827-51B6CB96D76A}" presName="rootText" presStyleLbl="node1" presStyleIdx="1" presStyleCnt="4"/>
      <dgm:spPr/>
    </dgm:pt>
    <dgm:pt modelId="{EDDC63AA-15E7-47DF-BE12-D1D09A3D6CBF}" type="pres">
      <dgm:prSet presAssocID="{7543F569-6BBE-49BA-9827-51B6CB96D76A}" presName="rootConnector" presStyleLbl="node1" presStyleIdx="1" presStyleCnt="4"/>
      <dgm:spPr/>
    </dgm:pt>
    <dgm:pt modelId="{7429565E-C942-4137-94A1-3922A6065E5B}" type="pres">
      <dgm:prSet presAssocID="{7543F569-6BBE-49BA-9827-51B6CB96D76A}" presName="childShape" presStyleCnt="0"/>
      <dgm:spPr/>
    </dgm:pt>
    <dgm:pt modelId="{DAD55CF1-8655-432F-AFAA-3E31F8E8151D}" type="pres">
      <dgm:prSet presAssocID="{27604A2E-EC95-4D3C-A194-834D3073D1A9}" presName="Name13" presStyleLbl="parChTrans1D2" presStyleIdx="1" presStyleCnt="4"/>
      <dgm:spPr/>
    </dgm:pt>
    <dgm:pt modelId="{A02B4F06-7356-44E2-9EAE-6D602DFB3736}" type="pres">
      <dgm:prSet presAssocID="{F4571E38-4E70-4927-ABBC-8452E487DE50}" presName="childText" presStyleLbl="bgAcc1" presStyleIdx="1" presStyleCnt="4">
        <dgm:presLayoutVars>
          <dgm:bulletEnabled val="1"/>
        </dgm:presLayoutVars>
      </dgm:prSet>
      <dgm:spPr/>
    </dgm:pt>
    <dgm:pt modelId="{CFC554BC-9AF5-4ADF-86AE-373FE228BD8B}" type="pres">
      <dgm:prSet presAssocID="{DBEC61A2-7DB7-4344-9A4D-B65B01F4DD56}" presName="root" presStyleCnt="0"/>
      <dgm:spPr/>
    </dgm:pt>
    <dgm:pt modelId="{67AB1279-1F2D-4417-9C64-75DAF2F56EB9}" type="pres">
      <dgm:prSet presAssocID="{DBEC61A2-7DB7-4344-9A4D-B65B01F4DD56}" presName="rootComposite" presStyleCnt="0"/>
      <dgm:spPr/>
    </dgm:pt>
    <dgm:pt modelId="{DE8B4209-BFF9-4908-B67D-F6741D21AA61}" type="pres">
      <dgm:prSet presAssocID="{DBEC61A2-7DB7-4344-9A4D-B65B01F4DD56}" presName="rootText" presStyleLbl="node1" presStyleIdx="2" presStyleCnt="4"/>
      <dgm:spPr/>
    </dgm:pt>
    <dgm:pt modelId="{B749CFB8-C474-41B1-97F6-6FABD61F03A2}" type="pres">
      <dgm:prSet presAssocID="{DBEC61A2-7DB7-4344-9A4D-B65B01F4DD56}" presName="rootConnector" presStyleLbl="node1" presStyleIdx="2" presStyleCnt="4"/>
      <dgm:spPr/>
    </dgm:pt>
    <dgm:pt modelId="{EF0F9572-4929-400F-A29B-341F35F7CFEE}" type="pres">
      <dgm:prSet presAssocID="{DBEC61A2-7DB7-4344-9A4D-B65B01F4DD56}" presName="childShape" presStyleCnt="0"/>
      <dgm:spPr/>
    </dgm:pt>
    <dgm:pt modelId="{575FC7D5-1DD2-4CBC-8252-27B8681B7A38}" type="pres">
      <dgm:prSet presAssocID="{AF42AA4E-37FB-440E-8D9F-02A15AC4C8A0}" presName="Name13" presStyleLbl="parChTrans1D2" presStyleIdx="2" presStyleCnt="4"/>
      <dgm:spPr/>
    </dgm:pt>
    <dgm:pt modelId="{25CE939A-BD1C-4DC9-B3CB-07A9A5672B61}" type="pres">
      <dgm:prSet presAssocID="{80B17A70-8E82-4A9B-BE9D-C8827B776E6B}" presName="childText" presStyleLbl="bgAcc1" presStyleIdx="2" presStyleCnt="4">
        <dgm:presLayoutVars>
          <dgm:bulletEnabled val="1"/>
        </dgm:presLayoutVars>
      </dgm:prSet>
      <dgm:spPr/>
    </dgm:pt>
    <dgm:pt modelId="{66ABF56B-653D-4263-99F7-45CF4171F3E4}" type="pres">
      <dgm:prSet presAssocID="{4077BB27-4628-4D07-9567-27CC6BC36A11}" presName="root" presStyleCnt="0"/>
      <dgm:spPr/>
    </dgm:pt>
    <dgm:pt modelId="{87A2E5CA-588D-49AC-A4B1-989FA077AC2A}" type="pres">
      <dgm:prSet presAssocID="{4077BB27-4628-4D07-9567-27CC6BC36A11}" presName="rootComposite" presStyleCnt="0"/>
      <dgm:spPr/>
    </dgm:pt>
    <dgm:pt modelId="{D0E63361-038A-47BE-BB11-90A7BB163B8D}" type="pres">
      <dgm:prSet presAssocID="{4077BB27-4628-4D07-9567-27CC6BC36A11}" presName="rootText" presStyleLbl="node1" presStyleIdx="3" presStyleCnt="4"/>
      <dgm:spPr/>
    </dgm:pt>
    <dgm:pt modelId="{BF08C3E0-D83D-4E56-A0C7-9FDEA0B5F897}" type="pres">
      <dgm:prSet presAssocID="{4077BB27-4628-4D07-9567-27CC6BC36A11}" presName="rootConnector" presStyleLbl="node1" presStyleIdx="3" presStyleCnt="4"/>
      <dgm:spPr/>
    </dgm:pt>
    <dgm:pt modelId="{BF97B05F-A361-493D-9D0F-9B4BC63E902B}" type="pres">
      <dgm:prSet presAssocID="{4077BB27-4628-4D07-9567-27CC6BC36A11}" presName="childShape" presStyleCnt="0"/>
      <dgm:spPr/>
    </dgm:pt>
    <dgm:pt modelId="{56636659-391B-4510-BC8B-A1BCBD66EB0B}" type="pres">
      <dgm:prSet presAssocID="{AF3CA6D8-F30D-4968-8B50-6B4001D38B00}" presName="Name13" presStyleLbl="parChTrans1D2" presStyleIdx="3" presStyleCnt="4"/>
      <dgm:spPr/>
    </dgm:pt>
    <dgm:pt modelId="{E204D4C4-7BA0-4479-ADD3-6EABC979AD8E}" type="pres">
      <dgm:prSet presAssocID="{B1FC81FB-21DB-45B4-B21F-7E5537B12E26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26ED1F05-A7ED-4B58-B279-0778BC73E661}" srcId="{A67A21B8-8E02-4CFC-B493-2502DE159042}" destId="{AD97E015-B567-4F1D-8F90-25862E4F0E74}" srcOrd="0" destOrd="0" parTransId="{B144A0CB-4E71-4F82-90D3-973C9971238E}" sibTransId="{C784F24B-9FA9-42AB-9E82-932746DFC9E1}"/>
    <dgm:cxn modelId="{EBA2EC1A-57E4-48C4-BF49-A7F239DE8CCA}" srcId="{A67A21B8-8E02-4CFC-B493-2502DE159042}" destId="{DBEC61A2-7DB7-4344-9A4D-B65B01F4DD56}" srcOrd="2" destOrd="0" parTransId="{1C755DA0-C1DD-4EB3-8D13-566ADE9AB74A}" sibTransId="{5F268301-2C9D-492E-80A9-9729DCA228B8}"/>
    <dgm:cxn modelId="{9A971A1B-24C1-40E4-88CD-F7472D1F9E97}" type="presOf" srcId="{A67A21B8-8E02-4CFC-B493-2502DE159042}" destId="{EF34282B-8A95-4CF0-A9DD-C23EA80CA1C1}" srcOrd="0" destOrd="0" presId="urn:microsoft.com/office/officeart/2005/8/layout/hierarchy3"/>
    <dgm:cxn modelId="{1C56751D-D446-4DB6-BB63-D24C3F8C247C}" type="presOf" srcId="{27604A2E-EC95-4D3C-A194-834D3073D1A9}" destId="{DAD55CF1-8655-432F-AFAA-3E31F8E8151D}" srcOrd="0" destOrd="0" presId="urn:microsoft.com/office/officeart/2005/8/layout/hierarchy3"/>
    <dgm:cxn modelId="{154EDC38-FBC6-40A2-8377-62A17CBC44E3}" type="presOf" srcId="{AF42AA4E-37FB-440E-8D9F-02A15AC4C8A0}" destId="{575FC7D5-1DD2-4CBC-8252-27B8681B7A38}" srcOrd="0" destOrd="0" presId="urn:microsoft.com/office/officeart/2005/8/layout/hierarchy3"/>
    <dgm:cxn modelId="{6FEC4639-1154-436C-B5A0-F26F34DD9963}" type="presOf" srcId="{F4571E38-4E70-4927-ABBC-8452E487DE50}" destId="{A02B4F06-7356-44E2-9EAE-6D602DFB3736}" srcOrd="0" destOrd="0" presId="urn:microsoft.com/office/officeart/2005/8/layout/hierarchy3"/>
    <dgm:cxn modelId="{93603E3A-2E47-4BF1-85A6-E4EDA2BB45E7}" type="presOf" srcId="{DBEC61A2-7DB7-4344-9A4D-B65B01F4DD56}" destId="{DE8B4209-BFF9-4908-B67D-F6741D21AA61}" srcOrd="0" destOrd="0" presId="urn:microsoft.com/office/officeart/2005/8/layout/hierarchy3"/>
    <dgm:cxn modelId="{2DD29641-EB59-4F84-B62E-5595D8452C56}" type="presOf" srcId="{AD97E015-B567-4F1D-8F90-25862E4F0E74}" destId="{AE6E66F1-5BEA-4387-8C29-835D401329C3}" srcOrd="1" destOrd="0" presId="urn:microsoft.com/office/officeart/2005/8/layout/hierarchy3"/>
    <dgm:cxn modelId="{F4202063-C1D1-4274-B9FC-87BABE277CED}" srcId="{AD97E015-B567-4F1D-8F90-25862E4F0E74}" destId="{DB76FC2E-C1AD-4410-BA42-B4E3B1319BE6}" srcOrd="0" destOrd="0" parTransId="{2C919326-5F37-4009-8102-42436681735C}" sibTransId="{B79C920D-01A2-4445-A00C-BC76B8591EED}"/>
    <dgm:cxn modelId="{11A38C4E-4C2F-4830-8423-119B6E5DB900}" type="presOf" srcId="{AD97E015-B567-4F1D-8F90-25862E4F0E74}" destId="{EB8428B4-B860-4E23-9EFB-7B67447A2452}" srcOrd="0" destOrd="0" presId="urn:microsoft.com/office/officeart/2005/8/layout/hierarchy3"/>
    <dgm:cxn modelId="{7DDB1C7A-1335-4FFF-8962-773EC11336D6}" type="presOf" srcId="{4077BB27-4628-4D07-9567-27CC6BC36A11}" destId="{D0E63361-038A-47BE-BB11-90A7BB163B8D}" srcOrd="0" destOrd="0" presId="urn:microsoft.com/office/officeart/2005/8/layout/hierarchy3"/>
    <dgm:cxn modelId="{B178EC81-03B0-4EAD-88FF-A8304B912B32}" srcId="{4077BB27-4628-4D07-9567-27CC6BC36A11}" destId="{B1FC81FB-21DB-45B4-B21F-7E5537B12E26}" srcOrd="0" destOrd="0" parTransId="{AF3CA6D8-F30D-4968-8B50-6B4001D38B00}" sibTransId="{5338ABE2-850E-44B5-AFF6-9C932BAB2CD9}"/>
    <dgm:cxn modelId="{DCF1CC92-8ACD-4A1F-B300-13E5DCCD4EDA}" type="presOf" srcId="{2C919326-5F37-4009-8102-42436681735C}" destId="{37CE6ABB-691E-4D6A-8EA5-DE62B2E2A300}" srcOrd="0" destOrd="0" presId="urn:microsoft.com/office/officeart/2005/8/layout/hierarchy3"/>
    <dgm:cxn modelId="{3597A99C-3FD6-47BF-8749-5F38385DD3C9}" srcId="{7543F569-6BBE-49BA-9827-51B6CB96D76A}" destId="{F4571E38-4E70-4927-ABBC-8452E487DE50}" srcOrd="0" destOrd="0" parTransId="{27604A2E-EC95-4D3C-A194-834D3073D1A9}" sibTransId="{9EF83E91-6A41-4BA4-90C6-41C0510DC7AB}"/>
    <dgm:cxn modelId="{566939A1-A25D-4163-9032-90F1FA2AA39B}" type="presOf" srcId="{4077BB27-4628-4D07-9567-27CC6BC36A11}" destId="{BF08C3E0-D83D-4E56-A0C7-9FDEA0B5F897}" srcOrd="1" destOrd="0" presId="urn:microsoft.com/office/officeart/2005/8/layout/hierarchy3"/>
    <dgm:cxn modelId="{5315B5AE-66E1-46D0-B881-6E79DAB05BD4}" type="presOf" srcId="{7543F569-6BBE-49BA-9827-51B6CB96D76A}" destId="{C5E985B3-E9D3-44B1-8693-423F9B4D2094}" srcOrd="0" destOrd="0" presId="urn:microsoft.com/office/officeart/2005/8/layout/hierarchy3"/>
    <dgm:cxn modelId="{5E09DBC0-5C56-4255-B1D0-828C0DCDC2B8}" type="presOf" srcId="{B1FC81FB-21DB-45B4-B21F-7E5537B12E26}" destId="{E204D4C4-7BA0-4479-ADD3-6EABC979AD8E}" srcOrd="0" destOrd="0" presId="urn:microsoft.com/office/officeart/2005/8/layout/hierarchy3"/>
    <dgm:cxn modelId="{15B858C8-4D2B-4815-8F72-D3F1D03F321E}" type="presOf" srcId="{AF3CA6D8-F30D-4968-8B50-6B4001D38B00}" destId="{56636659-391B-4510-BC8B-A1BCBD66EB0B}" srcOrd="0" destOrd="0" presId="urn:microsoft.com/office/officeart/2005/8/layout/hierarchy3"/>
    <dgm:cxn modelId="{4FFD82D3-72B1-44FC-A45E-BA5EFB123E05}" type="presOf" srcId="{DB76FC2E-C1AD-4410-BA42-B4E3B1319BE6}" destId="{0DB486D3-F635-4B42-8F02-692407923DB8}" srcOrd="0" destOrd="0" presId="urn:microsoft.com/office/officeart/2005/8/layout/hierarchy3"/>
    <dgm:cxn modelId="{410C7AD6-C95F-4CC8-9CD3-84572E845A75}" type="presOf" srcId="{DBEC61A2-7DB7-4344-9A4D-B65B01F4DD56}" destId="{B749CFB8-C474-41B1-97F6-6FABD61F03A2}" srcOrd="1" destOrd="0" presId="urn:microsoft.com/office/officeart/2005/8/layout/hierarchy3"/>
    <dgm:cxn modelId="{FE7FE8F0-C524-48B5-8906-D4167A042CCA}" srcId="{A67A21B8-8E02-4CFC-B493-2502DE159042}" destId="{7543F569-6BBE-49BA-9827-51B6CB96D76A}" srcOrd="1" destOrd="0" parTransId="{50DBA091-5025-4F19-888C-3ACBB2072FE0}" sibTransId="{2B370462-0EBC-4236-8D63-0609E7279570}"/>
    <dgm:cxn modelId="{E2E955F2-0D08-4E9D-9D5B-014066E825C5}" srcId="{A67A21B8-8E02-4CFC-B493-2502DE159042}" destId="{4077BB27-4628-4D07-9567-27CC6BC36A11}" srcOrd="3" destOrd="0" parTransId="{47999717-AAF6-461C-BEA8-336D3BCF2F07}" sibTransId="{B3DC5334-D957-4641-B309-1530A56D360C}"/>
    <dgm:cxn modelId="{BD71D6F5-C4CB-457A-BCBD-02E5B78BDF4B}" type="presOf" srcId="{7543F569-6BBE-49BA-9827-51B6CB96D76A}" destId="{EDDC63AA-15E7-47DF-BE12-D1D09A3D6CBF}" srcOrd="1" destOrd="0" presId="urn:microsoft.com/office/officeart/2005/8/layout/hierarchy3"/>
    <dgm:cxn modelId="{F68DC2FC-8499-4558-AAAC-6F0B6706C900}" type="presOf" srcId="{80B17A70-8E82-4A9B-BE9D-C8827B776E6B}" destId="{25CE939A-BD1C-4DC9-B3CB-07A9A5672B61}" srcOrd="0" destOrd="0" presId="urn:microsoft.com/office/officeart/2005/8/layout/hierarchy3"/>
    <dgm:cxn modelId="{F93F02FF-3717-4BF8-9B0D-D179DC8C9EB1}" srcId="{DBEC61A2-7DB7-4344-9A4D-B65B01F4DD56}" destId="{80B17A70-8E82-4A9B-BE9D-C8827B776E6B}" srcOrd="0" destOrd="0" parTransId="{AF42AA4E-37FB-440E-8D9F-02A15AC4C8A0}" sibTransId="{1C11357C-28FD-40FA-957F-382DD74FA2E5}"/>
    <dgm:cxn modelId="{26C8ACD4-6D7F-47ED-9FE1-55079335E7C6}" type="presParOf" srcId="{EF34282B-8A95-4CF0-A9DD-C23EA80CA1C1}" destId="{E91909CB-37CC-4D09-B183-4061FAABB229}" srcOrd="0" destOrd="0" presId="urn:microsoft.com/office/officeart/2005/8/layout/hierarchy3"/>
    <dgm:cxn modelId="{EA238268-1839-468D-824A-77C44FCE63DC}" type="presParOf" srcId="{E91909CB-37CC-4D09-B183-4061FAABB229}" destId="{39617CE2-3C87-48D3-8F8C-0526A0C86BB5}" srcOrd="0" destOrd="0" presId="urn:microsoft.com/office/officeart/2005/8/layout/hierarchy3"/>
    <dgm:cxn modelId="{C4D774C6-0CA2-4D19-991A-2D4F6C9C22B6}" type="presParOf" srcId="{39617CE2-3C87-48D3-8F8C-0526A0C86BB5}" destId="{EB8428B4-B860-4E23-9EFB-7B67447A2452}" srcOrd="0" destOrd="0" presId="urn:microsoft.com/office/officeart/2005/8/layout/hierarchy3"/>
    <dgm:cxn modelId="{6824E648-55D6-43D5-A896-ED82AB60DD21}" type="presParOf" srcId="{39617CE2-3C87-48D3-8F8C-0526A0C86BB5}" destId="{AE6E66F1-5BEA-4387-8C29-835D401329C3}" srcOrd="1" destOrd="0" presId="urn:microsoft.com/office/officeart/2005/8/layout/hierarchy3"/>
    <dgm:cxn modelId="{0FD30ABE-59E9-489B-8EA9-7A66460B1C59}" type="presParOf" srcId="{E91909CB-37CC-4D09-B183-4061FAABB229}" destId="{756511FC-DF85-45FB-965F-E0A4AA2829F5}" srcOrd="1" destOrd="0" presId="urn:microsoft.com/office/officeart/2005/8/layout/hierarchy3"/>
    <dgm:cxn modelId="{220EB6D7-9864-4651-803B-0828C34E022B}" type="presParOf" srcId="{756511FC-DF85-45FB-965F-E0A4AA2829F5}" destId="{37CE6ABB-691E-4D6A-8EA5-DE62B2E2A300}" srcOrd="0" destOrd="0" presId="urn:microsoft.com/office/officeart/2005/8/layout/hierarchy3"/>
    <dgm:cxn modelId="{364652FD-E5DF-41B6-BF5D-14D02545CABA}" type="presParOf" srcId="{756511FC-DF85-45FB-965F-E0A4AA2829F5}" destId="{0DB486D3-F635-4B42-8F02-692407923DB8}" srcOrd="1" destOrd="0" presId="urn:microsoft.com/office/officeart/2005/8/layout/hierarchy3"/>
    <dgm:cxn modelId="{E5EE7E58-5321-468E-86D0-5E1C253FBEEF}" type="presParOf" srcId="{EF34282B-8A95-4CF0-A9DD-C23EA80CA1C1}" destId="{CA7A8140-3867-45A2-B35E-076E36E8A12D}" srcOrd="1" destOrd="0" presId="urn:microsoft.com/office/officeart/2005/8/layout/hierarchy3"/>
    <dgm:cxn modelId="{56F6D95E-2491-41F1-9ADE-BB73B8317EFC}" type="presParOf" srcId="{CA7A8140-3867-45A2-B35E-076E36E8A12D}" destId="{3B6CD7DD-1D8E-4671-81E1-7A6C60265493}" srcOrd="0" destOrd="0" presId="urn:microsoft.com/office/officeart/2005/8/layout/hierarchy3"/>
    <dgm:cxn modelId="{B4A9470C-4F84-4898-A6A6-A6E2EDE38AFF}" type="presParOf" srcId="{3B6CD7DD-1D8E-4671-81E1-7A6C60265493}" destId="{C5E985B3-E9D3-44B1-8693-423F9B4D2094}" srcOrd="0" destOrd="0" presId="urn:microsoft.com/office/officeart/2005/8/layout/hierarchy3"/>
    <dgm:cxn modelId="{E37F9880-E02D-4A43-968B-3D0889690905}" type="presParOf" srcId="{3B6CD7DD-1D8E-4671-81E1-7A6C60265493}" destId="{EDDC63AA-15E7-47DF-BE12-D1D09A3D6CBF}" srcOrd="1" destOrd="0" presId="urn:microsoft.com/office/officeart/2005/8/layout/hierarchy3"/>
    <dgm:cxn modelId="{A4B2EABF-5157-4292-89C1-C35065A47347}" type="presParOf" srcId="{CA7A8140-3867-45A2-B35E-076E36E8A12D}" destId="{7429565E-C942-4137-94A1-3922A6065E5B}" srcOrd="1" destOrd="0" presId="urn:microsoft.com/office/officeart/2005/8/layout/hierarchy3"/>
    <dgm:cxn modelId="{D08E2CEB-4B30-4267-955B-7DA92BA0BD5E}" type="presParOf" srcId="{7429565E-C942-4137-94A1-3922A6065E5B}" destId="{DAD55CF1-8655-432F-AFAA-3E31F8E8151D}" srcOrd="0" destOrd="0" presId="urn:microsoft.com/office/officeart/2005/8/layout/hierarchy3"/>
    <dgm:cxn modelId="{45632980-9CC6-45C5-B9B1-DE3BB8AA4E39}" type="presParOf" srcId="{7429565E-C942-4137-94A1-3922A6065E5B}" destId="{A02B4F06-7356-44E2-9EAE-6D602DFB3736}" srcOrd="1" destOrd="0" presId="urn:microsoft.com/office/officeart/2005/8/layout/hierarchy3"/>
    <dgm:cxn modelId="{5AD64A86-1E1E-42B2-B766-80135917EB37}" type="presParOf" srcId="{EF34282B-8A95-4CF0-A9DD-C23EA80CA1C1}" destId="{CFC554BC-9AF5-4ADF-86AE-373FE228BD8B}" srcOrd="2" destOrd="0" presId="urn:microsoft.com/office/officeart/2005/8/layout/hierarchy3"/>
    <dgm:cxn modelId="{E1B6F438-622E-4EFB-84E3-5C407714BC6C}" type="presParOf" srcId="{CFC554BC-9AF5-4ADF-86AE-373FE228BD8B}" destId="{67AB1279-1F2D-4417-9C64-75DAF2F56EB9}" srcOrd="0" destOrd="0" presId="urn:microsoft.com/office/officeart/2005/8/layout/hierarchy3"/>
    <dgm:cxn modelId="{E4589BA4-01FA-4BD0-9F89-0AFE1FA104E6}" type="presParOf" srcId="{67AB1279-1F2D-4417-9C64-75DAF2F56EB9}" destId="{DE8B4209-BFF9-4908-B67D-F6741D21AA61}" srcOrd="0" destOrd="0" presId="urn:microsoft.com/office/officeart/2005/8/layout/hierarchy3"/>
    <dgm:cxn modelId="{02298128-3949-4F10-AD80-BEBB00E41F31}" type="presParOf" srcId="{67AB1279-1F2D-4417-9C64-75DAF2F56EB9}" destId="{B749CFB8-C474-41B1-97F6-6FABD61F03A2}" srcOrd="1" destOrd="0" presId="urn:microsoft.com/office/officeart/2005/8/layout/hierarchy3"/>
    <dgm:cxn modelId="{CFAF38EE-AF23-4CEF-8CD4-1035CEEF938C}" type="presParOf" srcId="{CFC554BC-9AF5-4ADF-86AE-373FE228BD8B}" destId="{EF0F9572-4929-400F-A29B-341F35F7CFEE}" srcOrd="1" destOrd="0" presId="urn:microsoft.com/office/officeart/2005/8/layout/hierarchy3"/>
    <dgm:cxn modelId="{D995B674-79D6-409F-8B56-4ECFD009A311}" type="presParOf" srcId="{EF0F9572-4929-400F-A29B-341F35F7CFEE}" destId="{575FC7D5-1DD2-4CBC-8252-27B8681B7A38}" srcOrd="0" destOrd="0" presId="urn:microsoft.com/office/officeart/2005/8/layout/hierarchy3"/>
    <dgm:cxn modelId="{640919CA-32A9-4A43-9DD4-01A34FAB7368}" type="presParOf" srcId="{EF0F9572-4929-400F-A29B-341F35F7CFEE}" destId="{25CE939A-BD1C-4DC9-B3CB-07A9A5672B61}" srcOrd="1" destOrd="0" presId="urn:microsoft.com/office/officeart/2005/8/layout/hierarchy3"/>
    <dgm:cxn modelId="{DD2CD140-F913-49CA-AD7B-08B5168771A6}" type="presParOf" srcId="{EF34282B-8A95-4CF0-A9DD-C23EA80CA1C1}" destId="{66ABF56B-653D-4263-99F7-45CF4171F3E4}" srcOrd="3" destOrd="0" presId="urn:microsoft.com/office/officeart/2005/8/layout/hierarchy3"/>
    <dgm:cxn modelId="{665FB80E-51B4-4548-99A5-E758B2B5256F}" type="presParOf" srcId="{66ABF56B-653D-4263-99F7-45CF4171F3E4}" destId="{87A2E5CA-588D-49AC-A4B1-989FA077AC2A}" srcOrd="0" destOrd="0" presId="urn:microsoft.com/office/officeart/2005/8/layout/hierarchy3"/>
    <dgm:cxn modelId="{ADD59DFA-02B7-47A2-89F1-53919536D08A}" type="presParOf" srcId="{87A2E5CA-588D-49AC-A4B1-989FA077AC2A}" destId="{D0E63361-038A-47BE-BB11-90A7BB163B8D}" srcOrd="0" destOrd="0" presId="urn:microsoft.com/office/officeart/2005/8/layout/hierarchy3"/>
    <dgm:cxn modelId="{CFCEA073-B1D6-46A4-AE74-0598498273EE}" type="presParOf" srcId="{87A2E5CA-588D-49AC-A4B1-989FA077AC2A}" destId="{BF08C3E0-D83D-4E56-A0C7-9FDEA0B5F897}" srcOrd="1" destOrd="0" presId="urn:microsoft.com/office/officeart/2005/8/layout/hierarchy3"/>
    <dgm:cxn modelId="{EFAE553C-73DE-47F4-9426-4E2B2EA36EC1}" type="presParOf" srcId="{66ABF56B-653D-4263-99F7-45CF4171F3E4}" destId="{BF97B05F-A361-493D-9D0F-9B4BC63E902B}" srcOrd="1" destOrd="0" presId="urn:microsoft.com/office/officeart/2005/8/layout/hierarchy3"/>
    <dgm:cxn modelId="{8A620765-A71E-447B-8FA1-A74EA7BA70CA}" type="presParOf" srcId="{BF97B05F-A361-493D-9D0F-9B4BC63E902B}" destId="{56636659-391B-4510-BC8B-A1BCBD66EB0B}" srcOrd="0" destOrd="0" presId="urn:microsoft.com/office/officeart/2005/8/layout/hierarchy3"/>
    <dgm:cxn modelId="{A7FABF6B-B129-41A9-8A8B-8FEE2B8A5639}" type="presParOf" srcId="{BF97B05F-A361-493D-9D0F-9B4BC63E902B}" destId="{E204D4C4-7BA0-4479-ADD3-6EABC979AD8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7833DDD-7509-4BB3-8CE5-BDF0C655968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46EE402-5655-4B61-81DF-7F3F8358835F}">
      <dgm:prSet/>
      <dgm:spPr/>
      <dgm:t>
        <a:bodyPr/>
        <a:lstStyle/>
        <a:p>
          <a:pPr>
            <a:defRPr cap="all"/>
          </a:pPr>
          <a:r>
            <a:rPr lang="fr-FR" b="0" i="0" baseline="0"/>
            <a:t>The program can store up to MAX_LINES lines (default: 100).</a:t>
          </a:r>
          <a:endParaRPr lang="en-US"/>
        </a:p>
      </dgm:t>
    </dgm:pt>
    <dgm:pt modelId="{11997957-436A-4980-9853-6EFB61C7FF7C}" type="parTrans" cxnId="{1ACEDE35-E67A-4FC4-8C90-27FD1001BB70}">
      <dgm:prSet/>
      <dgm:spPr/>
      <dgm:t>
        <a:bodyPr/>
        <a:lstStyle/>
        <a:p>
          <a:endParaRPr lang="en-US"/>
        </a:p>
      </dgm:t>
    </dgm:pt>
    <dgm:pt modelId="{F5E47203-FE80-4267-BBA9-4D0B62F83A87}" type="sibTrans" cxnId="{1ACEDE35-E67A-4FC4-8C90-27FD1001BB70}">
      <dgm:prSet/>
      <dgm:spPr/>
      <dgm:t>
        <a:bodyPr/>
        <a:lstStyle/>
        <a:p>
          <a:endParaRPr lang="en-US"/>
        </a:p>
      </dgm:t>
    </dgm:pt>
    <dgm:pt modelId="{D45FC55F-65BF-413A-8D56-35D625C77477}">
      <dgm:prSet/>
      <dgm:spPr/>
      <dgm:t>
        <a:bodyPr/>
        <a:lstStyle/>
        <a:p>
          <a:pPr>
            <a:defRPr cap="all"/>
          </a:pPr>
          <a:r>
            <a:rPr lang="fr-FR" b="0" i="0" baseline="0"/>
            <a:t>Each line is limited to MAX_LENGTH characters (default: 256 characters).</a:t>
          </a:r>
          <a:endParaRPr lang="en-US"/>
        </a:p>
      </dgm:t>
    </dgm:pt>
    <dgm:pt modelId="{30347CE7-F057-47C4-8064-39A8ACD9DB4F}" type="parTrans" cxnId="{4644AFFD-26C9-479D-AAC4-E1109741AA3B}">
      <dgm:prSet/>
      <dgm:spPr/>
      <dgm:t>
        <a:bodyPr/>
        <a:lstStyle/>
        <a:p>
          <a:endParaRPr lang="en-US"/>
        </a:p>
      </dgm:t>
    </dgm:pt>
    <dgm:pt modelId="{3CBA672C-B6CD-4678-9FEE-665E5642F9BB}" type="sibTrans" cxnId="{4644AFFD-26C9-479D-AAC4-E1109741AA3B}">
      <dgm:prSet/>
      <dgm:spPr/>
      <dgm:t>
        <a:bodyPr/>
        <a:lstStyle/>
        <a:p>
          <a:endParaRPr lang="en-US"/>
        </a:p>
      </dgm:t>
    </dgm:pt>
    <dgm:pt modelId="{5A7F29A8-DC76-43DA-89DD-C6E010C0B769}">
      <dgm:prSet/>
      <dgm:spPr/>
      <dgm:t>
        <a:bodyPr/>
        <a:lstStyle/>
        <a:p>
          <a:pPr>
            <a:defRPr cap="all"/>
          </a:pPr>
          <a:r>
            <a:rPr lang="fr-FR" b="0" i="0" baseline="0"/>
            <a:t>No functionality for editing existing lines.</a:t>
          </a:r>
          <a:endParaRPr lang="en-US"/>
        </a:p>
      </dgm:t>
    </dgm:pt>
    <dgm:pt modelId="{B9936D12-E5AB-4790-9062-FFE2A03D770C}" type="parTrans" cxnId="{159A7E65-C0CD-46A9-A6F9-7D6D06DD140D}">
      <dgm:prSet/>
      <dgm:spPr/>
      <dgm:t>
        <a:bodyPr/>
        <a:lstStyle/>
        <a:p>
          <a:endParaRPr lang="en-US"/>
        </a:p>
      </dgm:t>
    </dgm:pt>
    <dgm:pt modelId="{2D5DEE79-6E25-4F3C-970C-38133EACD335}" type="sibTrans" cxnId="{159A7E65-C0CD-46A9-A6F9-7D6D06DD140D}">
      <dgm:prSet/>
      <dgm:spPr/>
      <dgm:t>
        <a:bodyPr/>
        <a:lstStyle/>
        <a:p>
          <a:endParaRPr lang="en-US"/>
        </a:p>
      </dgm:t>
    </dgm:pt>
    <dgm:pt modelId="{3E14CAA6-9445-4E14-8AC4-A505DC217911}">
      <dgm:prSet/>
      <dgm:spPr/>
      <dgm:t>
        <a:bodyPr/>
        <a:lstStyle/>
        <a:p>
          <a:pPr>
            <a:defRPr cap="all"/>
          </a:pPr>
          <a:r>
            <a:rPr lang="fr-FR" b="0" i="0" baseline="0"/>
            <a:t>Limited error handling (e.g., input validation).</a:t>
          </a:r>
          <a:endParaRPr lang="en-US"/>
        </a:p>
      </dgm:t>
    </dgm:pt>
    <dgm:pt modelId="{7E4CBD82-429E-41D1-BB37-F11433E02400}" type="parTrans" cxnId="{15F30B49-011D-49F9-83BF-18C0154DC416}">
      <dgm:prSet/>
      <dgm:spPr/>
      <dgm:t>
        <a:bodyPr/>
        <a:lstStyle/>
        <a:p>
          <a:endParaRPr lang="en-US"/>
        </a:p>
      </dgm:t>
    </dgm:pt>
    <dgm:pt modelId="{A5417A15-6068-498B-ADFA-46872668BB89}" type="sibTrans" cxnId="{15F30B49-011D-49F9-83BF-18C0154DC416}">
      <dgm:prSet/>
      <dgm:spPr/>
      <dgm:t>
        <a:bodyPr/>
        <a:lstStyle/>
        <a:p>
          <a:endParaRPr lang="en-US"/>
        </a:p>
      </dgm:t>
    </dgm:pt>
    <dgm:pt modelId="{7F3D8683-0DCD-4090-80BC-37D00FC09586}" type="pres">
      <dgm:prSet presAssocID="{17833DDD-7509-4BB3-8CE5-BDF0C655968F}" presName="root" presStyleCnt="0">
        <dgm:presLayoutVars>
          <dgm:dir/>
          <dgm:resizeHandles val="exact"/>
        </dgm:presLayoutVars>
      </dgm:prSet>
      <dgm:spPr/>
    </dgm:pt>
    <dgm:pt modelId="{3B7658BB-4D3B-4612-9050-15DA5ED4D972}" type="pres">
      <dgm:prSet presAssocID="{546EE402-5655-4B61-81DF-7F3F8358835F}" presName="compNode" presStyleCnt="0"/>
      <dgm:spPr/>
    </dgm:pt>
    <dgm:pt modelId="{C6937066-2E78-4B8B-B393-35457CE58720}" type="pres">
      <dgm:prSet presAssocID="{546EE402-5655-4B61-81DF-7F3F8358835F}" presName="iconBgRect" presStyleLbl="bgShp" presStyleIdx="0" presStyleCnt="4"/>
      <dgm:spPr/>
    </dgm:pt>
    <dgm:pt modelId="{06DC4923-4A98-4B92-AAED-45D04A1251B4}" type="pres">
      <dgm:prSet presAssocID="{546EE402-5655-4B61-81DF-7F3F835883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1EEE38F6-D0B8-4893-A8F2-133A98F3F59F}" type="pres">
      <dgm:prSet presAssocID="{546EE402-5655-4B61-81DF-7F3F8358835F}" presName="spaceRect" presStyleCnt="0"/>
      <dgm:spPr/>
    </dgm:pt>
    <dgm:pt modelId="{D8F0553F-E338-49B8-8E73-E5B1471EEE31}" type="pres">
      <dgm:prSet presAssocID="{546EE402-5655-4B61-81DF-7F3F8358835F}" presName="textRect" presStyleLbl="revTx" presStyleIdx="0" presStyleCnt="4">
        <dgm:presLayoutVars>
          <dgm:chMax val="1"/>
          <dgm:chPref val="1"/>
        </dgm:presLayoutVars>
      </dgm:prSet>
      <dgm:spPr/>
    </dgm:pt>
    <dgm:pt modelId="{ED9CCE71-5DB5-4D36-905A-7D927C0A7DBF}" type="pres">
      <dgm:prSet presAssocID="{F5E47203-FE80-4267-BBA9-4D0B62F83A87}" presName="sibTrans" presStyleCnt="0"/>
      <dgm:spPr/>
    </dgm:pt>
    <dgm:pt modelId="{085F6F96-9494-46AD-8BB9-9851D37657F0}" type="pres">
      <dgm:prSet presAssocID="{D45FC55F-65BF-413A-8D56-35D625C77477}" presName="compNode" presStyleCnt="0"/>
      <dgm:spPr/>
    </dgm:pt>
    <dgm:pt modelId="{6E42FD55-8533-4115-9802-EF152B7DD22A}" type="pres">
      <dgm:prSet presAssocID="{D45FC55F-65BF-413A-8D56-35D625C77477}" presName="iconBgRect" presStyleLbl="bgShp" presStyleIdx="1" presStyleCnt="4"/>
      <dgm:spPr/>
    </dgm:pt>
    <dgm:pt modelId="{DD70CB12-D783-427B-A252-2D3C9FCC6721}" type="pres">
      <dgm:prSet presAssocID="{D45FC55F-65BF-413A-8D56-35D625C774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5E9B3C1D-853E-4607-918B-7667D58C32AE}" type="pres">
      <dgm:prSet presAssocID="{D45FC55F-65BF-413A-8D56-35D625C77477}" presName="spaceRect" presStyleCnt="0"/>
      <dgm:spPr/>
    </dgm:pt>
    <dgm:pt modelId="{C3D5514F-EA9F-4CE3-BB41-A394EEE6C9E3}" type="pres">
      <dgm:prSet presAssocID="{D45FC55F-65BF-413A-8D56-35D625C77477}" presName="textRect" presStyleLbl="revTx" presStyleIdx="1" presStyleCnt="4">
        <dgm:presLayoutVars>
          <dgm:chMax val="1"/>
          <dgm:chPref val="1"/>
        </dgm:presLayoutVars>
      </dgm:prSet>
      <dgm:spPr/>
    </dgm:pt>
    <dgm:pt modelId="{05477E54-7DFA-4773-AB4B-B6AFAB63F72C}" type="pres">
      <dgm:prSet presAssocID="{3CBA672C-B6CD-4678-9FEE-665E5642F9BB}" presName="sibTrans" presStyleCnt="0"/>
      <dgm:spPr/>
    </dgm:pt>
    <dgm:pt modelId="{11FEDD3F-2D8B-48CC-8B98-9CA2D29671F4}" type="pres">
      <dgm:prSet presAssocID="{5A7F29A8-DC76-43DA-89DD-C6E010C0B769}" presName="compNode" presStyleCnt="0"/>
      <dgm:spPr/>
    </dgm:pt>
    <dgm:pt modelId="{846C322D-AA67-4C87-B50F-BD2100D63CB3}" type="pres">
      <dgm:prSet presAssocID="{5A7F29A8-DC76-43DA-89DD-C6E010C0B769}" presName="iconBgRect" presStyleLbl="bgShp" presStyleIdx="2" presStyleCnt="4"/>
      <dgm:spPr/>
    </dgm:pt>
    <dgm:pt modelId="{7102D1B9-FA2B-46B7-8C73-5441C50EBFB6}" type="pres">
      <dgm:prSet presAssocID="{5A7F29A8-DC76-43DA-89DD-C6E010C0B76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E9B56901-E002-4C91-A4A2-691032A3A009}" type="pres">
      <dgm:prSet presAssocID="{5A7F29A8-DC76-43DA-89DD-C6E010C0B769}" presName="spaceRect" presStyleCnt="0"/>
      <dgm:spPr/>
    </dgm:pt>
    <dgm:pt modelId="{5B3D4BC9-A0FA-4CDA-A9C9-FA43EEB79667}" type="pres">
      <dgm:prSet presAssocID="{5A7F29A8-DC76-43DA-89DD-C6E010C0B769}" presName="textRect" presStyleLbl="revTx" presStyleIdx="2" presStyleCnt="4">
        <dgm:presLayoutVars>
          <dgm:chMax val="1"/>
          <dgm:chPref val="1"/>
        </dgm:presLayoutVars>
      </dgm:prSet>
      <dgm:spPr/>
    </dgm:pt>
    <dgm:pt modelId="{A6945662-78E5-42FD-B80E-E35737052707}" type="pres">
      <dgm:prSet presAssocID="{2D5DEE79-6E25-4F3C-970C-38133EACD335}" presName="sibTrans" presStyleCnt="0"/>
      <dgm:spPr/>
    </dgm:pt>
    <dgm:pt modelId="{909C0BAC-1869-4755-B6C0-7382580EA501}" type="pres">
      <dgm:prSet presAssocID="{3E14CAA6-9445-4E14-8AC4-A505DC217911}" presName="compNode" presStyleCnt="0"/>
      <dgm:spPr/>
    </dgm:pt>
    <dgm:pt modelId="{5F0EAC2F-6021-4D0C-A49D-EF41DE0AFCE6}" type="pres">
      <dgm:prSet presAssocID="{3E14CAA6-9445-4E14-8AC4-A505DC217911}" presName="iconBgRect" presStyleLbl="bgShp" presStyleIdx="3" presStyleCnt="4"/>
      <dgm:spPr/>
    </dgm:pt>
    <dgm:pt modelId="{5B4ACB4F-7DD7-4F47-ADB6-809433CE5D62}" type="pres">
      <dgm:prSet presAssocID="{3E14CAA6-9445-4E14-8AC4-A505DC2179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0E828EB1-9835-4700-9687-EA549B6F9A72}" type="pres">
      <dgm:prSet presAssocID="{3E14CAA6-9445-4E14-8AC4-A505DC217911}" presName="spaceRect" presStyleCnt="0"/>
      <dgm:spPr/>
    </dgm:pt>
    <dgm:pt modelId="{D905337D-4DA7-401D-B70B-157424BED558}" type="pres">
      <dgm:prSet presAssocID="{3E14CAA6-9445-4E14-8AC4-A505DC21791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ACEDE35-E67A-4FC4-8C90-27FD1001BB70}" srcId="{17833DDD-7509-4BB3-8CE5-BDF0C655968F}" destId="{546EE402-5655-4B61-81DF-7F3F8358835F}" srcOrd="0" destOrd="0" parTransId="{11997957-436A-4980-9853-6EFB61C7FF7C}" sibTransId="{F5E47203-FE80-4267-BBA9-4D0B62F83A87}"/>
    <dgm:cxn modelId="{159A7E65-C0CD-46A9-A6F9-7D6D06DD140D}" srcId="{17833DDD-7509-4BB3-8CE5-BDF0C655968F}" destId="{5A7F29A8-DC76-43DA-89DD-C6E010C0B769}" srcOrd="2" destOrd="0" parTransId="{B9936D12-E5AB-4790-9062-FFE2A03D770C}" sibTransId="{2D5DEE79-6E25-4F3C-970C-38133EACD335}"/>
    <dgm:cxn modelId="{F98E0C47-AA85-485D-925E-25D4AA467A58}" type="presOf" srcId="{17833DDD-7509-4BB3-8CE5-BDF0C655968F}" destId="{7F3D8683-0DCD-4090-80BC-37D00FC09586}" srcOrd="0" destOrd="0" presId="urn:microsoft.com/office/officeart/2018/5/layout/IconCircleLabelList"/>
    <dgm:cxn modelId="{15F30B49-011D-49F9-83BF-18C0154DC416}" srcId="{17833DDD-7509-4BB3-8CE5-BDF0C655968F}" destId="{3E14CAA6-9445-4E14-8AC4-A505DC217911}" srcOrd="3" destOrd="0" parTransId="{7E4CBD82-429E-41D1-BB37-F11433E02400}" sibTransId="{A5417A15-6068-498B-ADFA-46872668BB89}"/>
    <dgm:cxn modelId="{A8C50A58-7FEF-45FD-8F1E-3F599158FCB3}" type="presOf" srcId="{3E14CAA6-9445-4E14-8AC4-A505DC217911}" destId="{D905337D-4DA7-401D-B70B-157424BED558}" srcOrd="0" destOrd="0" presId="urn:microsoft.com/office/officeart/2018/5/layout/IconCircleLabelList"/>
    <dgm:cxn modelId="{0F9BDB8B-A7AB-4A6E-B96A-8FFCE8174E1D}" type="presOf" srcId="{546EE402-5655-4B61-81DF-7F3F8358835F}" destId="{D8F0553F-E338-49B8-8E73-E5B1471EEE31}" srcOrd="0" destOrd="0" presId="urn:microsoft.com/office/officeart/2018/5/layout/IconCircleLabelList"/>
    <dgm:cxn modelId="{B00A9BCE-A6F1-45C4-A303-1989E1A074EC}" type="presOf" srcId="{D45FC55F-65BF-413A-8D56-35D625C77477}" destId="{C3D5514F-EA9F-4CE3-BB41-A394EEE6C9E3}" srcOrd="0" destOrd="0" presId="urn:microsoft.com/office/officeart/2018/5/layout/IconCircleLabelList"/>
    <dgm:cxn modelId="{51D04DE3-328B-4DC1-B2A2-53A36B63B997}" type="presOf" srcId="{5A7F29A8-DC76-43DA-89DD-C6E010C0B769}" destId="{5B3D4BC9-A0FA-4CDA-A9C9-FA43EEB79667}" srcOrd="0" destOrd="0" presId="urn:microsoft.com/office/officeart/2018/5/layout/IconCircleLabelList"/>
    <dgm:cxn modelId="{4644AFFD-26C9-479D-AAC4-E1109741AA3B}" srcId="{17833DDD-7509-4BB3-8CE5-BDF0C655968F}" destId="{D45FC55F-65BF-413A-8D56-35D625C77477}" srcOrd="1" destOrd="0" parTransId="{30347CE7-F057-47C4-8064-39A8ACD9DB4F}" sibTransId="{3CBA672C-B6CD-4678-9FEE-665E5642F9BB}"/>
    <dgm:cxn modelId="{21833C64-00CB-4E50-A465-01034CA04A56}" type="presParOf" srcId="{7F3D8683-0DCD-4090-80BC-37D00FC09586}" destId="{3B7658BB-4D3B-4612-9050-15DA5ED4D972}" srcOrd="0" destOrd="0" presId="urn:microsoft.com/office/officeart/2018/5/layout/IconCircleLabelList"/>
    <dgm:cxn modelId="{BA03DB53-BE8B-4D50-85F1-B94C8F2BB97C}" type="presParOf" srcId="{3B7658BB-4D3B-4612-9050-15DA5ED4D972}" destId="{C6937066-2E78-4B8B-B393-35457CE58720}" srcOrd="0" destOrd="0" presId="urn:microsoft.com/office/officeart/2018/5/layout/IconCircleLabelList"/>
    <dgm:cxn modelId="{29F68989-7CD0-4024-AF15-0182ADE09695}" type="presParOf" srcId="{3B7658BB-4D3B-4612-9050-15DA5ED4D972}" destId="{06DC4923-4A98-4B92-AAED-45D04A1251B4}" srcOrd="1" destOrd="0" presId="urn:microsoft.com/office/officeart/2018/5/layout/IconCircleLabelList"/>
    <dgm:cxn modelId="{779A651C-1710-431B-A9F4-98D4B427AC6F}" type="presParOf" srcId="{3B7658BB-4D3B-4612-9050-15DA5ED4D972}" destId="{1EEE38F6-D0B8-4893-A8F2-133A98F3F59F}" srcOrd="2" destOrd="0" presId="urn:microsoft.com/office/officeart/2018/5/layout/IconCircleLabelList"/>
    <dgm:cxn modelId="{F85A9144-DEAE-43B3-9EE5-8B3B659A63BC}" type="presParOf" srcId="{3B7658BB-4D3B-4612-9050-15DA5ED4D972}" destId="{D8F0553F-E338-49B8-8E73-E5B1471EEE31}" srcOrd="3" destOrd="0" presId="urn:microsoft.com/office/officeart/2018/5/layout/IconCircleLabelList"/>
    <dgm:cxn modelId="{820F0810-ABDB-42DF-9537-59E9D16F60C0}" type="presParOf" srcId="{7F3D8683-0DCD-4090-80BC-37D00FC09586}" destId="{ED9CCE71-5DB5-4D36-905A-7D927C0A7DBF}" srcOrd="1" destOrd="0" presId="urn:microsoft.com/office/officeart/2018/5/layout/IconCircleLabelList"/>
    <dgm:cxn modelId="{9B841950-B4E5-4223-AA35-8FE25137B63C}" type="presParOf" srcId="{7F3D8683-0DCD-4090-80BC-37D00FC09586}" destId="{085F6F96-9494-46AD-8BB9-9851D37657F0}" srcOrd="2" destOrd="0" presId="urn:microsoft.com/office/officeart/2018/5/layout/IconCircleLabelList"/>
    <dgm:cxn modelId="{BFF57201-C207-43E6-B16D-B0B06D939DC7}" type="presParOf" srcId="{085F6F96-9494-46AD-8BB9-9851D37657F0}" destId="{6E42FD55-8533-4115-9802-EF152B7DD22A}" srcOrd="0" destOrd="0" presId="urn:microsoft.com/office/officeart/2018/5/layout/IconCircleLabelList"/>
    <dgm:cxn modelId="{C9CE3CA1-A7D7-48C4-9FD3-A6FFF3F7251F}" type="presParOf" srcId="{085F6F96-9494-46AD-8BB9-9851D37657F0}" destId="{DD70CB12-D783-427B-A252-2D3C9FCC6721}" srcOrd="1" destOrd="0" presId="urn:microsoft.com/office/officeart/2018/5/layout/IconCircleLabelList"/>
    <dgm:cxn modelId="{D531C697-F1F5-49EE-A334-8B1CFE76F953}" type="presParOf" srcId="{085F6F96-9494-46AD-8BB9-9851D37657F0}" destId="{5E9B3C1D-853E-4607-918B-7667D58C32AE}" srcOrd="2" destOrd="0" presId="urn:microsoft.com/office/officeart/2018/5/layout/IconCircleLabelList"/>
    <dgm:cxn modelId="{AEC9D748-465C-42FF-9D4E-53DBE3870990}" type="presParOf" srcId="{085F6F96-9494-46AD-8BB9-9851D37657F0}" destId="{C3D5514F-EA9F-4CE3-BB41-A394EEE6C9E3}" srcOrd="3" destOrd="0" presId="urn:microsoft.com/office/officeart/2018/5/layout/IconCircleLabelList"/>
    <dgm:cxn modelId="{E748E91F-53CF-408A-BB0A-66EFD3783D14}" type="presParOf" srcId="{7F3D8683-0DCD-4090-80BC-37D00FC09586}" destId="{05477E54-7DFA-4773-AB4B-B6AFAB63F72C}" srcOrd="3" destOrd="0" presId="urn:microsoft.com/office/officeart/2018/5/layout/IconCircleLabelList"/>
    <dgm:cxn modelId="{0923680E-9EE2-4FB2-BF55-6B51EB452C43}" type="presParOf" srcId="{7F3D8683-0DCD-4090-80BC-37D00FC09586}" destId="{11FEDD3F-2D8B-48CC-8B98-9CA2D29671F4}" srcOrd="4" destOrd="0" presId="urn:microsoft.com/office/officeart/2018/5/layout/IconCircleLabelList"/>
    <dgm:cxn modelId="{749DD5F4-2958-4A30-ABAB-2280A1D10D41}" type="presParOf" srcId="{11FEDD3F-2D8B-48CC-8B98-9CA2D29671F4}" destId="{846C322D-AA67-4C87-B50F-BD2100D63CB3}" srcOrd="0" destOrd="0" presId="urn:microsoft.com/office/officeart/2018/5/layout/IconCircleLabelList"/>
    <dgm:cxn modelId="{F4EB2B0C-49ED-40FC-B008-B09F85ADD1C1}" type="presParOf" srcId="{11FEDD3F-2D8B-48CC-8B98-9CA2D29671F4}" destId="{7102D1B9-FA2B-46B7-8C73-5441C50EBFB6}" srcOrd="1" destOrd="0" presId="urn:microsoft.com/office/officeart/2018/5/layout/IconCircleLabelList"/>
    <dgm:cxn modelId="{92AC47CE-1A85-4832-86E3-CE65DC53D35B}" type="presParOf" srcId="{11FEDD3F-2D8B-48CC-8B98-9CA2D29671F4}" destId="{E9B56901-E002-4C91-A4A2-691032A3A009}" srcOrd="2" destOrd="0" presId="urn:microsoft.com/office/officeart/2018/5/layout/IconCircleLabelList"/>
    <dgm:cxn modelId="{5D4AA5FB-7D90-4A77-9FA2-CA671C2E5931}" type="presParOf" srcId="{11FEDD3F-2D8B-48CC-8B98-9CA2D29671F4}" destId="{5B3D4BC9-A0FA-4CDA-A9C9-FA43EEB79667}" srcOrd="3" destOrd="0" presId="urn:microsoft.com/office/officeart/2018/5/layout/IconCircleLabelList"/>
    <dgm:cxn modelId="{6F8784C8-2C22-4D1A-BAA9-4FD473BAB144}" type="presParOf" srcId="{7F3D8683-0DCD-4090-80BC-37D00FC09586}" destId="{A6945662-78E5-42FD-B80E-E35737052707}" srcOrd="5" destOrd="0" presId="urn:microsoft.com/office/officeart/2018/5/layout/IconCircleLabelList"/>
    <dgm:cxn modelId="{61C6C120-4BA8-4CB5-8DF8-21028A4392EB}" type="presParOf" srcId="{7F3D8683-0DCD-4090-80BC-37D00FC09586}" destId="{909C0BAC-1869-4755-B6C0-7382580EA501}" srcOrd="6" destOrd="0" presId="urn:microsoft.com/office/officeart/2018/5/layout/IconCircleLabelList"/>
    <dgm:cxn modelId="{E4F2E98A-174F-4A48-9E75-6B83CE06FB29}" type="presParOf" srcId="{909C0BAC-1869-4755-B6C0-7382580EA501}" destId="{5F0EAC2F-6021-4D0C-A49D-EF41DE0AFCE6}" srcOrd="0" destOrd="0" presId="urn:microsoft.com/office/officeart/2018/5/layout/IconCircleLabelList"/>
    <dgm:cxn modelId="{74848535-CA63-45D0-AF9C-5FCA2DDE76B3}" type="presParOf" srcId="{909C0BAC-1869-4755-B6C0-7382580EA501}" destId="{5B4ACB4F-7DD7-4F47-ADB6-809433CE5D62}" srcOrd="1" destOrd="0" presId="urn:microsoft.com/office/officeart/2018/5/layout/IconCircleLabelList"/>
    <dgm:cxn modelId="{B6DFE596-3328-4F6F-8301-0C1091F7699E}" type="presParOf" srcId="{909C0BAC-1869-4755-B6C0-7382580EA501}" destId="{0E828EB1-9835-4700-9687-EA549B6F9A72}" srcOrd="2" destOrd="0" presId="urn:microsoft.com/office/officeart/2018/5/layout/IconCircleLabelList"/>
    <dgm:cxn modelId="{A981D53F-906F-4B8A-B2D7-5D2771D6F36D}" type="presParOf" srcId="{909C0BAC-1869-4755-B6C0-7382580EA501}" destId="{D905337D-4DA7-401D-B70B-157424BED55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A59B6F3-B30B-45AA-900A-5704FECCFEE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C90B5A8-D096-4BAB-8236-5A553E9CC587}">
      <dgm:prSet/>
      <dgm:spPr/>
      <dgm:t>
        <a:bodyPr/>
        <a:lstStyle/>
        <a:p>
          <a:r>
            <a:rPr lang="fr-FR" b="1"/>
            <a:t>Line Editing:</a:t>
          </a:r>
          <a:endParaRPr lang="en-US"/>
        </a:p>
      </dgm:t>
    </dgm:pt>
    <dgm:pt modelId="{F2387A3C-CAAC-4701-98C9-AA546C95421C}" type="parTrans" cxnId="{19D51055-4263-429D-BA5D-260FE685C24F}">
      <dgm:prSet/>
      <dgm:spPr/>
      <dgm:t>
        <a:bodyPr/>
        <a:lstStyle/>
        <a:p>
          <a:endParaRPr lang="en-US"/>
        </a:p>
      </dgm:t>
    </dgm:pt>
    <dgm:pt modelId="{55D87938-2FDD-40B5-BA71-516A5253A901}" type="sibTrans" cxnId="{19D51055-4263-429D-BA5D-260FE685C24F}">
      <dgm:prSet/>
      <dgm:spPr/>
      <dgm:t>
        <a:bodyPr/>
        <a:lstStyle/>
        <a:p>
          <a:endParaRPr lang="en-US"/>
        </a:p>
      </dgm:t>
    </dgm:pt>
    <dgm:pt modelId="{65696668-95DF-4635-BF06-D5854D63495F}">
      <dgm:prSet/>
      <dgm:spPr/>
      <dgm:t>
        <a:bodyPr/>
        <a:lstStyle/>
        <a:p>
          <a:r>
            <a:rPr lang="fr-FR"/>
            <a:t>Allow users to modify an existing line.</a:t>
          </a:r>
          <a:endParaRPr lang="en-US"/>
        </a:p>
      </dgm:t>
    </dgm:pt>
    <dgm:pt modelId="{29E35AB3-8DF6-40D8-B697-B67DA806C7FA}" type="parTrans" cxnId="{68A0092B-5BEE-481E-9252-21CE3476CD9B}">
      <dgm:prSet/>
      <dgm:spPr/>
      <dgm:t>
        <a:bodyPr/>
        <a:lstStyle/>
        <a:p>
          <a:endParaRPr lang="en-US"/>
        </a:p>
      </dgm:t>
    </dgm:pt>
    <dgm:pt modelId="{91525C4D-FDEA-4D89-81BD-0A8AE1D16131}" type="sibTrans" cxnId="{68A0092B-5BEE-481E-9252-21CE3476CD9B}">
      <dgm:prSet/>
      <dgm:spPr/>
      <dgm:t>
        <a:bodyPr/>
        <a:lstStyle/>
        <a:p>
          <a:endParaRPr lang="en-US"/>
        </a:p>
      </dgm:t>
    </dgm:pt>
    <dgm:pt modelId="{60F52D7F-BB6C-4897-A705-DD1176AF1D3A}">
      <dgm:prSet/>
      <dgm:spPr/>
      <dgm:t>
        <a:bodyPr/>
        <a:lstStyle/>
        <a:p>
          <a:r>
            <a:rPr lang="fr-FR" b="1"/>
            <a:t>File Operations:</a:t>
          </a:r>
          <a:endParaRPr lang="en-US"/>
        </a:p>
      </dgm:t>
    </dgm:pt>
    <dgm:pt modelId="{8204A704-2D79-45BE-A159-3B30B9C1C178}" type="parTrans" cxnId="{F2626403-6321-4434-BAF8-D3F468C0F99A}">
      <dgm:prSet/>
      <dgm:spPr/>
      <dgm:t>
        <a:bodyPr/>
        <a:lstStyle/>
        <a:p>
          <a:endParaRPr lang="en-US"/>
        </a:p>
      </dgm:t>
    </dgm:pt>
    <dgm:pt modelId="{B4670483-AC99-4FC9-9D9C-BE13617A3537}" type="sibTrans" cxnId="{F2626403-6321-4434-BAF8-D3F468C0F99A}">
      <dgm:prSet/>
      <dgm:spPr/>
      <dgm:t>
        <a:bodyPr/>
        <a:lstStyle/>
        <a:p>
          <a:endParaRPr lang="en-US"/>
        </a:p>
      </dgm:t>
    </dgm:pt>
    <dgm:pt modelId="{F2254B52-4AE3-48C3-A060-83C78332FF71}">
      <dgm:prSet/>
      <dgm:spPr/>
      <dgm:t>
        <a:bodyPr/>
        <a:lstStyle/>
        <a:p>
          <a:r>
            <a:rPr lang="fr-FR"/>
            <a:t>Implement saving and loading from files.</a:t>
          </a:r>
          <a:endParaRPr lang="en-US"/>
        </a:p>
      </dgm:t>
    </dgm:pt>
    <dgm:pt modelId="{F2757CF7-90C0-4F61-B6CB-387D05D6CEF6}" type="parTrans" cxnId="{49F0E844-7B82-4E68-B223-B0D5AB37069A}">
      <dgm:prSet/>
      <dgm:spPr/>
      <dgm:t>
        <a:bodyPr/>
        <a:lstStyle/>
        <a:p>
          <a:endParaRPr lang="en-US"/>
        </a:p>
      </dgm:t>
    </dgm:pt>
    <dgm:pt modelId="{E00B0B79-A1A1-4D97-A09E-8C360A142D31}" type="sibTrans" cxnId="{49F0E844-7B82-4E68-B223-B0D5AB37069A}">
      <dgm:prSet/>
      <dgm:spPr/>
      <dgm:t>
        <a:bodyPr/>
        <a:lstStyle/>
        <a:p>
          <a:endParaRPr lang="en-US"/>
        </a:p>
      </dgm:t>
    </dgm:pt>
    <dgm:pt modelId="{38B8F3D2-1405-4D2C-86D2-4954650EC317}">
      <dgm:prSet/>
      <dgm:spPr/>
      <dgm:t>
        <a:bodyPr/>
        <a:lstStyle/>
        <a:p>
          <a:r>
            <a:rPr lang="fr-FR" b="1"/>
            <a:t>Enhanced Error Handling:</a:t>
          </a:r>
          <a:endParaRPr lang="en-US"/>
        </a:p>
      </dgm:t>
    </dgm:pt>
    <dgm:pt modelId="{5820F161-3339-499F-BEF7-1C439477E8DB}" type="parTrans" cxnId="{983A4EE2-0E72-4C4F-A852-D309FF9381E0}">
      <dgm:prSet/>
      <dgm:spPr/>
      <dgm:t>
        <a:bodyPr/>
        <a:lstStyle/>
        <a:p>
          <a:endParaRPr lang="en-US"/>
        </a:p>
      </dgm:t>
    </dgm:pt>
    <dgm:pt modelId="{6F658490-BB86-482D-B153-C6F93CF1456E}" type="sibTrans" cxnId="{983A4EE2-0E72-4C4F-A852-D309FF9381E0}">
      <dgm:prSet/>
      <dgm:spPr/>
      <dgm:t>
        <a:bodyPr/>
        <a:lstStyle/>
        <a:p>
          <a:endParaRPr lang="en-US"/>
        </a:p>
      </dgm:t>
    </dgm:pt>
    <dgm:pt modelId="{3FAFB7B3-998B-4D4C-B8E7-BBF422F6625B}">
      <dgm:prSet/>
      <dgm:spPr/>
      <dgm:t>
        <a:bodyPr/>
        <a:lstStyle/>
        <a:p>
          <a:r>
            <a:rPr lang="fr-FR"/>
            <a:t>Add input validation and better error messages.</a:t>
          </a:r>
          <a:endParaRPr lang="en-US"/>
        </a:p>
      </dgm:t>
    </dgm:pt>
    <dgm:pt modelId="{D0F045DF-3272-4738-8F5F-B5B1E181C88A}" type="parTrans" cxnId="{65A42B43-288B-449C-AF99-A614160A1BDC}">
      <dgm:prSet/>
      <dgm:spPr/>
      <dgm:t>
        <a:bodyPr/>
        <a:lstStyle/>
        <a:p>
          <a:endParaRPr lang="en-US"/>
        </a:p>
      </dgm:t>
    </dgm:pt>
    <dgm:pt modelId="{CF5F7EB9-B8B8-4DDC-AAC6-C1A86A7316B7}" type="sibTrans" cxnId="{65A42B43-288B-449C-AF99-A614160A1BDC}">
      <dgm:prSet/>
      <dgm:spPr/>
      <dgm:t>
        <a:bodyPr/>
        <a:lstStyle/>
        <a:p>
          <a:endParaRPr lang="en-US"/>
        </a:p>
      </dgm:t>
    </dgm:pt>
    <dgm:pt modelId="{19045C18-7456-44D3-BB08-764703D78415}">
      <dgm:prSet/>
      <dgm:spPr/>
      <dgm:t>
        <a:bodyPr/>
        <a:lstStyle/>
        <a:p>
          <a:r>
            <a:rPr lang="fr-FR" b="1"/>
            <a:t>Graphical User Interface (GUI):</a:t>
          </a:r>
          <a:endParaRPr lang="en-US"/>
        </a:p>
      </dgm:t>
    </dgm:pt>
    <dgm:pt modelId="{24D11473-3BD7-4C24-AEA3-2BF9C802C626}" type="parTrans" cxnId="{0928AF1C-FC58-4E29-B7FC-E06B6654807B}">
      <dgm:prSet/>
      <dgm:spPr/>
      <dgm:t>
        <a:bodyPr/>
        <a:lstStyle/>
        <a:p>
          <a:endParaRPr lang="en-US"/>
        </a:p>
      </dgm:t>
    </dgm:pt>
    <dgm:pt modelId="{72B830E4-27AD-4C3A-BE16-E8B5EA8BAC85}" type="sibTrans" cxnId="{0928AF1C-FC58-4E29-B7FC-E06B6654807B}">
      <dgm:prSet/>
      <dgm:spPr/>
      <dgm:t>
        <a:bodyPr/>
        <a:lstStyle/>
        <a:p>
          <a:endParaRPr lang="en-US"/>
        </a:p>
      </dgm:t>
    </dgm:pt>
    <dgm:pt modelId="{6E20A620-7C3E-42DA-9CA4-C7D1A811F874}">
      <dgm:prSet/>
      <dgm:spPr/>
      <dgm:t>
        <a:bodyPr/>
        <a:lstStyle/>
        <a:p>
          <a:r>
            <a:rPr lang="fr-FR"/>
            <a:t>Transition from CLI to a GUI application for easier interaction.</a:t>
          </a:r>
          <a:endParaRPr lang="en-US"/>
        </a:p>
      </dgm:t>
    </dgm:pt>
    <dgm:pt modelId="{A2F3CEFC-B3BF-43E8-83B0-DE2B09915CE2}" type="parTrans" cxnId="{08FA2E7F-4968-405A-A5CA-3856FD0D0161}">
      <dgm:prSet/>
      <dgm:spPr/>
      <dgm:t>
        <a:bodyPr/>
        <a:lstStyle/>
        <a:p>
          <a:endParaRPr lang="en-US"/>
        </a:p>
      </dgm:t>
    </dgm:pt>
    <dgm:pt modelId="{AC763B98-916D-48B6-BF7E-6B5096ECF79F}" type="sibTrans" cxnId="{08FA2E7F-4968-405A-A5CA-3856FD0D0161}">
      <dgm:prSet/>
      <dgm:spPr/>
      <dgm:t>
        <a:bodyPr/>
        <a:lstStyle/>
        <a:p>
          <a:endParaRPr lang="en-US"/>
        </a:p>
      </dgm:t>
    </dgm:pt>
    <dgm:pt modelId="{C4330B9B-63D7-4170-A30A-64394797A576}" type="pres">
      <dgm:prSet presAssocID="{DA59B6F3-B30B-45AA-900A-5704FECCFEEE}" presName="root" presStyleCnt="0">
        <dgm:presLayoutVars>
          <dgm:dir/>
          <dgm:resizeHandles val="exact"/>
        </dgm:presLayoutVars>
      </dgm:prSet>
      <dgm:spPr/>
    </dgm:pt>
    <dgm:pt modelId="{BDEED038-E639-43C0-9944-6BFDE5F75D53}" type="pres">
      <dgm:prSet presAssocID="{CC90B5A8-D096-4BAB-8236-5A553E9CC587}" presName="compNode" presStyleCnt="0"/>
      <dgm:spPr/>
    </dgm:pt>
    <dgm:pt modelId="{630C767D-9DA4-4376-BE49-5E7BBE8F87E6}" type="pres">
      <dgm:prSet presAssocID="{CC90B5A8-D096-4BAB-8236-5A553E9CC587}" presName="bgRect" presStyleLbl="bgShp" presStyleIdx="0" presStyleCnt="4"/>
      <dgm:spPr/>
    </dgm:pt>
    <dgm:pt modelId="{31C9D041-8944-4192-ACFA-557085AB603D}" type="pres">
      <dgm:prSet presAssocID="{CC90B5A8-D096-4BAB-8236-5A553E9CC58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ypewriter"/>
        </a:ext>
      </dgm:extLst>
    </dgm:pt>
    <dgm:pt modelId="{1E4639BB-17E1-4DDA-A307-20D196B6418A}" type="pres">
      <dgm:prSet presAssocID="{CC90B5A8-D096-4BAB-8236-5A553E9CC587}" presName="spaceRect" presStyleCnt="0"/>
      <dgm:spPr/>
    </dgm:pt>
    <dgm:pt modelId="{4462C29C-CA83-421F-A251-266222F9647B}" type="pres">
      <dgm:prSet presAssocID="{CC90B5A8-D096-4BAB-8236-5A553E9CC587}" presName="parTx" presStyleLbl="revTx" presStyleIdx="0" presStyleCnt="8">
        <dgm:presLayoutVars>
          <dgm:chMax val="0"/>
          <dgm:chPref val="0"/>
        </dgm:presLayoutVars>
      </dgm:prSet>
      <dgm:spPr/>
    </dgm:pt>
    <dgm:pt modelId="{D9210769-3C9A-41C4-B221-03311C5CCF4B}" type="pres">
      <dgm:prSet presAssocID="{CC90B5A8-D096-4BAB-8236-5A553E9CC587}" presName="desTx" presStyleLbl="revTx" presStyleIdx="1" presStyleCnt="8">
        <dgm:presLayoutVars/>
      </dgm:prSet>
      <dgm:spPr/>
    </dgm:pt>
    <dgm:pt modelId="{8D6D46CC-9BA2-4BFD-9BC6-191E724359D9}" type="pres">
      <dgm:prSet presAssocID="{55D87938-2FDD-40B5-BA71-516A5253A901}" presName="sibTrans" presStyleCnt="0"/>
      <dgm:spPr/>
    </dgm:pt>
    <dgm:pt modelId="{FC9A92A4-EE09-402B-B7D6-068CDF354ABA}" type="pres">
      <dgm:prSet presAssocID="{60F52D7F-BB6C-4897-A705-DD1176AF1D3A}" presName="compNode" presStyleCnt="0"/>
      <dgm:spPr/>
    </dgm:pt>
    <dgm:pt modelId="{0F4F3442-E84E-4CA2-B024-8D7CE5498585}" type="pres">
      <dgm:prSet presAssocID="{60F52D7F-BB6C-4897-A705-DD1176AF1D3A}" presName="bgRect" presStyleLbl="bgShp" presStyleIdx="1" presStyleCnt="4"/>
      <dgm:spPr/>
    </dgm:pt>
    <dgm:pt modelId="{6AC80E8A-AC34-46B8-88E9-4EADEF454DBB}" type="pres">
      <dgm:prSet presAssocID="{60F52D7F-BB6C-4897-A705-DD1176AF1D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0E30BCC-BB7E-4056-9E3B-5987EE5F7C03}" type="pres">
      <dgm:prSet presAssocID="{60F52D7F-BB6C-4897-A705-DD1176AF1D3A}" presName="spaceRect" presStyleCnt="0"/>
      <dgm:spPr/>
    </dgm:pt>
    <dgm:pt modelId="{34A6A8A2-E955-43C8-AE6B-3BF69A5610CC}" type="pres">
      <dgm:prSet presAssocID="{60F52D7F-BB6C-4897-A705-DD1176AF1D3A}" presName="parTx" presStyleLbl="revTx" presStyleIdx="2" presStyleCnt="8">
        <dgm:presLayoutVars>
          <dgm:chMax val="0"/>
          <dgm:chPref val="0"/>
        </dgm:presLayoutVars>
      </dgm:prSet>
      <dgm:spPr/>
    </dgm:pt>
    <dgm:pt modelId="{DFE2AC06-B278-457D-A0D2-6D42C06857DD}" type="pres">
      <dgm:prSet presAssocID="{60F52D7F-BB6C-4897-A705-DD1176AF1D3A}" presName="desTx" presStyleLbl="revTx" presStyleIdx="3" presStyleCnt="8">
        <dgm:presLayoutVars/>
      </dgm:prSet>
      <dgm:spPr/>
    </dgm:pt>
    <dgm:pt modelId="{9128B957-393D-455F-9D5A-845D1DA03D49}" type="pres">
      <dgm:prSet presAssocID="{B4670483-AC99-4FC9-9D9C-BE13617A3537}" presName="sibTrans" presStyleCnt="0"/>
      <dgm:spPr/>
    </dgm:pt>
    <dgm:pt modelId="{D699D779-ECC5-4225-AF0C-3A613D9A1470}" type="pres">
      <dgm:prSet presAssocID="{38B8F3D2-1405-4D2C-86D2-4954650EC317}" presName="compNode" presStyleCnt="0"/>
      <dgm:spPr/>
    </dgm:pt>
    <dgm:pt modelId="{7E13D596-B9A4-4648-8BFC-F589AE9D0727}" type="pres">
      <dgm:prSet presAssocID="{38B8F3D2-1405-4D2C-86D2-4954650EC317}" presName="bgRect" presStyleLbl="bgShp" presStyleIdx="2" presStyleCnt="4"/>
      <dgm:spPr/>
    </dgm:pt>
    <dgm:pt modelId="{43A59E3B-8EF5-440E-B5DF-A753787BBA3A}" type="pres">
      <dgm:prSet presAssocID="{38B8F3D2-1405-4D2C-86D2-4954650EC3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2FD64AF-33E1-49B8-8964-A908A34072F8}" type="pres">
      <dgm:prSet presAssocID="{38B8F3D2-1405-4D2C-86D2-4954650EC317}" presName="spaceRect" presStyleCnt="0"/>
      <dgm:spPr/>
    </dgm:pt>
    <dgm:pt modelId="{0C9295C7-7A38-4A5A-BC75-E0A2FEE5E273}" type="pres">
      <dgm:prSet presAssocID="{38B8F3D2-1405-4D2C-86D2-4954650EC317}" presName="parTx" presStyleLbl="revTx" presStyleIdx="4" presStyleCnt="8">
        <dgm:presLayoutVars>
          <dgm:chMax val="0"/>
          <dgm:chPref val="0"/>
        </dgm:presLayoutVars>
      </dgm:prSet>
      <dgm:spPr/>
    </dgm:pt>
    <dgm:pt modelId="{69D9D02A-71EB-4669-97A6-27F9D0298620}" type="pres">
      <dgm:prSet presAssocID="{38B8F3D2-1405-4D2C-86D2-4954650EC317}" presName="desTx" presStyleLbl="revTx" presStyleIdx="5" presStyleCnt="8">
        <dgm:presLayoutVars/>
      </dgm:prSet>
      <dgm:spPr/>
    </dgm:pt>
    <dgm:pt modelId="{1DE1F197-398A-447C-B28C-1AC5F216567E}" type="pres">
      <dgm:prSet presAssocID="{6F658490-BB86-482D-B153-C6F93CF1456E}" presName="sibTrans" presStyleCnt="0"/>
      <dgm:spPr/>
    </dgm:pt>
    <dgm:pt modelId="{6B1D1613-712A-4F8A-B26E-8F72A293490C}" type="pres">
      <dgm:prSet presAssocID="{19045C18-7456-44D3-BB08-764703D78415}" presName="compNode" presStyleCnt="0"/>
      <dgm:spPr/>
    </dgm:pt>
    <dgm:pt modelId="{40E3829A-44BC-4977-BE88-B5A3D5F7394A}" type="pres">
      <dgm:prSet presAssocID="{19045C18-7456-44D3-BB08-764703D78415}" presName="bgRect" presStyleLbl="bgShp" presStyleIdx="3" presStyleCnt="4"/>
      <dgm:spPr/>
    </dgm:pt>
    <dgm:pt modelId="{E86C6F40-D7DD-4D8C-8EB9-2D013C4BD2F3}" type="pres">
      <dgm:prSet presAssocID="{19045C18-7456-44D3-BB08-764703D784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9515975-B183-43E4-96E2-0FDC7432E2A0}" type="pres">
      <dgm:prSet presAssocID="{19045C18-7456-44D3-BB08-764703D78415}" presName="spaceRect" presStyleCnt="0"/>
      <dgm:spPr/>
    </dgm:pt>
    <dgm:pt modelId="{80A338BE-2C57-4831-A13A-E63D4BFBB767}" type="pres">
      <dgm:prSet presAssocID="{19045C18-7456-44D3-BB08-764703D78415}" presName="parTx" presStyleLbl="revTx" presStyleIdx="6" presStyleCnt="8">
        <dgm:presLayoutVars>
          <dgm:chMax val="0"/>
          <dgm:chPref val="0"/>
        </dgm:presLayoutVars>
      </dgm:prSet>
      <dgm:spPr/>
    </dgm:pt>
    <dgm:pt modelId="{280CBA57-7591-4FB0-9088-A1C7B6F83207}" type="pres">
      <dgm:prSet presAssocID="{19045C18-7456-44D3-BB08-764703D78415}" presName="desTx" presStyleLbl="revTx" presStyleIdx="7" presStyleCnt="8">
        <dgm:presLayoutVars/>
      </dgm:prSet>
      <dgm:spPr/>
    </dgm:pt>
  </dgm:ptLst>
  <dgm:cxnLst>
    <dgm:cxn modelId="{F2626403-6321-4434-BAF8-D3F468C0F99A}" srcId="{DA59B6F3-B30B-45AA-900A-5704FECCFEEE}" destId="{60F52D7F-BB6C-4897-A705-DD1176AF1D3A}" srcOrd="1" destOrd="0" parTransId="{8204A704-2D79-45BE-A159-3B30B9C1C178}" sibTransId="{B4670483-AC99-4FC9-9D9C-BE13617A3537}"/>
    <dgm:cxn modelId="{6803FD0E-2A2D-4E06-B02F-8364DED40FC5}" type="presOf" srcId="{CC90B5A8-D096-4BAB-8236-5A553E9CC587}" destId="{4462C29C-CA83-421F-A251-266222F9647B}" srcOrd="0" destOrd="0" presId="urn:microsoft.com/office/officeart/2018/2/layout/IconVerticalSolidList"/>
    <dgm:cxn modelId="{0928AF1C-FC58-4E29-B7FC-E06B6654807B}" srcId="{DA59B6F3-B30B-45AA-900A-5704FECCFEEE}" destId="{19045C18-7456-44D3-BB08-764703D78415}" srcOrd="3" destOrd="0" parTransId="{24D11473-3BD7-4C24-AEA3-2BF9C802C626}" sibTransId="{72B830E4-27AD-4C3A-BE16-E8B5EA8BAC85}"/>
    <dgm:cxn modelId="{68A0092B-5BEE-481E-9252-21CE3476CD9B}" srcId="{CC90B5A8-D096-4BAB-8236-5A553E9CC587}" destId="{65696668-95DF-4635-BF06-D5854D63495F}" srcOrd="0" destOrd="0" parTransId="{29E35AB3-8DF6-40D8-B697-B67DA806C7FA}" sibTransId="{91525C4D-FDEA-4D89-81BD-0A8AE1D16131}"/>
    <dgm:cxn modelId="{51764140-8B48-41B8-B8B6-C4627E3BA817}" type="presOf" srcId="{DA59B6F3-B30B-45AA-900A-5704FECCFEEE}" destId="{C4330B9B-63D7-4170-A30A-64394797A576}" srcOrd="0" destOrd="0" presId="urn:microsoft.com/office/officeart/2018/2/layout/IconVerticalSolidList"/>
    <dgm:cxn modelId="{0087D942-A8E9-40DF-9E1D-084309A5CD3C}" type="presOf" srcId="{38B8F3D2-1405-4D2C-86D2-4954650EC317}" destId="{0C9295C7-7A38-4A5A-BC75-E0A2FEE5E273}" srcOrd="0" destOrd="0" presId="urn:microsoft.com/office/officeart/2018/2/layout/IconVerticalSolidList"/>
    <dgm:cxn modelId="{65A42B43-288B-449C-AF99-A614160A1BDC}" srcId="{38B8F3D2-1405-4D2C-86D2-4954650EC317}" destId="{3FAFB7B3-998B-4D4C-B8E7-BBF422F6625B}" srcOrd="0" destOrd="0" parTransId="{D0F045DF-3272-4738-8F5F-B5B1E181C88A}" sibTransId="{CF5F7EB9-B8B8-4DDC-AAC6-C1A86A7316B7}"/>
    <dgm:cxn modelId="{49F0E844-7B82-4E68-B223-B0D5AB37069A}" srcId="{60F52D7F-BB6C-4897-A705-DD1176AF1D3A}" destId="{F2254B52-4AE3-48C3-A060-83C78332FF71}" srcOrd="0" destOrd="0" parTransId="{F2757CF7-90C0-4F61-B6CB-387D05D6CEF6}" sibTransId="{E00B0B79-A1A1-4D97-A09E-8C360A142D31}"/>
    <dgm:cxn modelId="{19D51055-4263-429D-BA5D-260FE685C24F}" srcId="{DA59B6F3-B30B-45AA-900A-5704FECCFEEE}" destId="{CC90B5A8-D096-4BAB-8236-5A553E9CC587}" srcOrd="0" destOrd="0" parTransId="{F2387A3C-CAAC-4701-98C9-AA546C95421C}" sibTransId="{55D87938-2FDD-40B5-BA71-516A5253A901}"/>
    <dgm:cxn modelId="{70D57156-F2FE-447E-A650-F227774E262B}" type="presOf" srcId="{60F52D7F-BB6C-4897-A705-DD1176AF1D3A}" destId="{34A6A8A2-E955-43C8-AE6B-3BF69A5610CC}" srcOrd="0" destOrd="0" presId="urn:microsoft.com/office/officeart/2018/2/layout/IconVerticalSolidList"/>
    <dgm:cxn modelId="{08FA2E7F-4968-405A-A5CA-3856FD0D0161}" srcId="{19045C18-7456-44D3-BB08-764703D78415}" destId="{6E20A620-7C3E-42DA-9CA4-C7D1A811F874}" srcOrd="0" destOrd="0" parTransId="{A2F3CEFC-B3BF-43E8-83B0-DE2B09915CE2}" sibTransId="{AC763B98-916D-48B6-BF7E-6B5096ECF79F}"/>
    <dgm:cxn modelId="{039D5095-AD62-413F-AFDE-FFCA3D27DF8A}" type="presOf" srcId="{6E20A620-7C3E-42DA-9CA4-C7D1A811F874}" destId="{280CBA57-7591-4FB0-9088-A1C7B6F83207}" srcOrd="0" destOrd="0" presId="urn:microsoft.com/office/officeart/2018/2/layout/IconVerticalSolidList"/>
    <dgm:cxn modelId="{6716199D-55BD-48F6-85AC-F6C07F048B6A}" type="presOf" srcId="{65696668-95DF-4635-BF06-D5854D63495F}" destId="{D9210769-3C9A-41C4-B221-03311C5CCF4B}" srcOrd="0" destOrd="0" presId="urn:microsoft.com/office/officeart/2018/2/layout/IconVerticalSolidList"/>
    <dgm:cxn modelId="{07E76AAC-C2FB-4664-8DBE-48F8C3172E7E}" type="presOf" srcId="{19045C18-7456-44D3-BB08-764703D78415}" destId="{80A338BE-2C57-4831-A13A-E63D4BFBB767}" srcOrd="0" destOrd="0" presId="urn:microsoft.com/office/officeart/2018/2/layout/IconVerticalSolidList"/>
    <dgm:cxn modelId="{1072F4B3-2470-40BC-AB7C-3B105B1335B3}" type="presOf" srcId="{F2254B52-4AE3-48C3-A060-83C78332FF71}" destId="{DFE2AC06-B278-457D-A0D2-6D42C06857DD}" srcOrd="0" destOrd="0" presId="urn:microsoft.com/office/officeart/2018/2/layout/IconVerticalSolidList"/>
    <dgm:cxn modelId="{E52BC2D0-498A-4A36-81F8-77A45957D785}" type="presOf" srcId="{3FAFB7B3-998B-4D4C-B8E7-BBF422F6625B}" destId="{69D9D02A-71EB-4669-97A6-27F9D0298620}" srcOrd="0" destOrd="0" presId="urn:microsoft.com/office/officeart/2018/2/layout/IconVerticalSolidList"/>
    <dgm:cxn modelId="{983A4EE2-0E72-4C4F-A852-D309FF9381E0}" srcId="{DA59B6F3-B30B-45AA-900A-5704FECCFEEE}" destId="{38B8F3D2-1405-4D2C-86D2-4954650EC317}" srcOrd="2" destOrd="0" parTransId="{5820F161-3339-499F-BEF7-1C439477E8DB}" sibTransId="{6F658490-BB86-482D-B153-C6F93CF1456E}"/>
    <dgm:cxn modelId="{96E253F0-FE65-425C-946C-80938861D7A7}" type="presParOf" srcId="{C4330B9B-63D7-4170-A30A-64394797A576}" destId="{BDEED038-E639-43C0-9944-6BFDE5F75D53}" srcOrd="0" destOrd="0" presId="urn:microsoft.com/office/officeart/2018/2/layout/IconVerticalSolidList"/>
    <dgm:cxn modelId="{D4A21E69-E864-4E87-A17E-587200C140D6}" type="presParOf" srcId="{BDEED038-E639-43C0-9944-6BFDE5F75D53}" destId="{630C767D-9DA4-4376-BE49-5E7BBE8F87E6}" srcOrd="0" destOrd="0" presId="urn:microsoft.com/office/officeart/2018/2/layout/IconVerticalSolidList"/>
    <dgm:cxn modelId="{4978C873-2406-47FC-B325-EBFEB9626926}" type="presParOf" srcId="{BDEED038-E639-43C0-9944-6BFDE5F75D53}" destId="{31C9D041-8944-4192-ACFA-557085AB603D}" srcOrd="1" destOrd="0" presId="urn:microsoft.com/office/officeart/2018/2/layout/IconVerticalSolidList"/>
    <dgm:cxn modelId="{2DEBF730-6D3F-44DF-B5CF-A0BC766F29F1}" type="presParOf" srcId="{BDEED038-E639-43C0-9944-6BFDE5F75D53}" destId="{1E4639BB-17E1-4DDA-A307-20D196B6418A}" srcOrd="2" destOrd="0" presId="urn:microsoft.com/office/officeart/2018/2/layout/IconVerticalSolidList"/>
    <dgm:cxn modelId="{2C324794-3B88-4CAE-AFB6-FDF4F39C46AA}" type="presParOf" srcId="{BDEED038-E639-43C0-9944-6BFDE5F75D53}" destId="{4462C29C-CA83-421F-A251-266222F9647B}" srcOrd="3" destOrd="0" presId="urn:microsoft.com/office/officeart/2018/2/layout/IconVerticalSolidList"/>
    <dgm:cxn modelId="{7D026893-2D04-424A-82B6-D75AFF80E3E1}" type="presParOf" srcId="{BDEED038-E639-43C0-9944-6BFDE5F75D53}" destId="{D9210769-3C9A-41C4-B221-03311C5CCF4B}" srcOrd="4" destOrd="0" presId="urn:microsoft.com/office/officeart/2018/2/layout/IconVerticalSolidList"/>
    <dgm:cxn modelId="{9613ABEF-0866-4D76-9FE5-0BD927E87E1C}" type="presParOf" srcId="{C4330B9B-63D7-4170-A30A-64394797A576}" destId="{8D6D46CC-9BA2-4BFD-9BC6-191E724359D9}" srcOrd="1" destOrd="0" presId="urn:microsoft.com/office/officeart/2018/2/layout/IconVerticalSolidList"/>
    <dgm:cxn modelId="{09AB6DB7-E16D-4956-B831-B18B29AAF748}" type="presParOf" srcId="{C4330B9B-63D7-4170-A30A-64394797A576}" destId="{FC9A92A4-EE09-402B-B7D6-068CDF354ABA}" srcOrd="2" destOrd="0" presId="urn:microsoft.com/office/officeart/2018/2/layout/IconVerticalSolidList"/>
    <dgm:cxn modelId="{0F87EE61-E637-47C6-ABAD-DF848A1EA99E}" type="presParOf" srcId="{FC9A92A4-EE09-402B-B7D6-068CDF354ABA}" destId="{0F4F3442-E84E-4CA2-B024-8D7CE5498585}" srcOrd="0" destOrd="0" presId="urn:microsoft.com/office/officeart/2018/2/layout/IconVerticalSolidList"/>
    <dgm:cxn modelId="{84129218-E490-4603-92AE-FB13A100350D}" type="presParOf" srcId="{FC9A92A4-EE09-402B-B7D6-068CDF354ABA}" destId="{6AC80E8A-AC34-46B8-88E9-4EADEF454DBB}" srcOrd="1" destOrd="0" presId="urn:microsoft.com/office/officeart/2018/2/layout/IconVerticalSolidList"/>
    <dgm:cxn modelId="{7C9169CA-BE37-4BDD-9597-D8FCE1FC7A63}" type="presParOf" srcId="{FC9A92A4-EE09-402B-B7D6-068CDF354ABA}" destId="{80E30BCC-BB7E-4056-9E3B-5987EE5F7C03}" srcOrd="2" destOrd="0" presId="urn:microsoft.com/office/officeart/2018/2/layout/IconVerticalSolidList"/>
    <dgm:cxn modelId="{E8F0FE9D-81D6-4438-8327-CE583AB1EC6D}" type="presParOf" srcId="{FC9A92A4-EE09-402B-B7D6-068CDF354ABA}" destId="{34A6A8A2-E955-43C8-AE6B-3BF69A5610CC}" srcOrd="3" destOrd="0" presId="urn:microsoft.com/office/officeart/2018/2/layout/IconVerticalSolidList"/>
    <dgm:cxn modelId="{7EA54AC6-B6E9-4752-A944-41EB389959A9}" type="presParOf" srcId="{FC9A92A4-EE09-402B-B7D6-068CDF354ABA}" destId="{DFE2AC06-B278-457D-A0D2-6D42C06857DD}" srcOrd="4" destOrd="0" presId="urn:microsoft.com/office/officeart/2018/2/layout/IconVerticalSolidList"/>
    <dgm:cxn modelId="{85BF602B-930F-4102-BF14-C53D7E95447B}" type="presParOf" srcId="{C4330B9B-63D7-4170-A30A-64394797A576}" destId="{9128B957-393D-455F-9D5A-845D1DA03D49}" srcOrd="3" destOrd="0" presId="urn:microsoft.com/office/officeart/2018/2/layout/IconVerticalSolidList"/>
    <dgm:cxn modelId="{5F43D0CB-7729-4435-846A-AE22974AA61E}" type="presParOf" srcId="{C4330B9B-63D7-4170-A30A-64394797A576}" destId="{D699D779-ECC5-4225-AF0C-3A613D9A1470}" srcOrd="4" destOrd="0" presId="urn:microsoft.com/office/officeart/2018/2/layout/IconVerticalSolidList"/>
    <dgm:cxn modelId="{0FA32A11-3092-4D64-8552-62BD9DDCD889}" type="presParOf" srcId="{D699D779-ECC5-4225-AF0C-3A613D9A1470}" destId="{7E13D596-B9A4-4648-8BFC-F589AE9D0727}" srcOrd="0" destOrd="0" presId="urn:microsoft.com/office/officeart/2018/2/layout/IconVerticalSolidList"/>
    <dgm:cxn modelId="{76389E73-CC00-45D4-9621-C11F78A33C01}" type="presParOf" srcId="{D699D779-ECC5-4225-AF0C-3A613D9A1470}" destId="{43A59E3B-8EF5-440E-B5DF-A753787BBA3A}" srcOrd="1" destOrd="0" presId="urn:microsoft.com/office/officeart/2018/2/layout/IconVerticalSolidList"/>
    <dgm:cxn modelId="{74747464-13DF-453D-9384-B97599A8F2F7}" type="presParOf" srcId="{D699D779-ECC5-4225-AF0C-3A613D9A1470}" destId="{72FD64AF-33E1-49B8-8964-A908A34072F8}" srcOrd="2" destOrd="0" presId="urn:microsoft.com/office/officeart/2018/2/layout/IconVerticalSolidList"/>
    <dgm:cxn modelId="{848F163D-7CCF-4C32-B662-9FC287BA55DA}" type="presParOf" srcId="{D699D779-ECC5-4225-AF0C-3A613D9A1470}" destId="{0C9295C7-7A38-4A5A-BC75-E0A2FEE5E273}" srcOrd="3" destOrd="0" presId="urn:microsoft.com/office/officeart/2018/2/layout/IconVerticalSolidList"/>
    <dgm:cxn modelId="{CDFB2DCA-5EA9-4196-B672-98F4D792C6F6}" type="presParOf" srcId="{D699D779-ECC5-4225-AF0C-3A613D9A1470}" destId="{69D9D02A-71EB-4669-97A6-27F9D0298620}" srcOrd="4" destOrd="0" presId="urn:microsoft.com/office/officeart/2018/2/layout/IconVerticalSolidList"/>
    <dgm:cxn modelId="{2A6EDBC1-6FB1-4088-8524-6BCE45BF8D7D}" type="presParOf" srcId="{C4330B9B-63D7-4170-A30A-64394797A576}" destId="{1DE1F197-398A-447C-B28C-1AC5F216567E}" srcOrd="5" destOrd="0" presId="urn:microsoft.com/office/officeart/2018/2/layout/IconVerticalSolidList"/>
    <dgm:cxn modelId="{460ED405-ADD7-445F-9A0D-797A87987DFF}" type="presParOf" srcId="{C4330B9B-63D7-4170-A30A-64394797A576}" destId="{6B1D1613-712A-4F8A-B26E-8F72A293490C}" srcOrd="6" destOrd="0" presId="urn:microsoft.com/office/officeart/2018/2/layout/IconVerticalSolidList"/>
    <dgm:cxn modelId="{965CBD9B-4BDA-44E6-ABF9-C1975423677D}" type="presParOf" srcId="{6B1D1613-712A-4F8A-B26E-8F72A293490C}" destId="{40E3829A-44BC-4977-BE88-B5A3D5F7394A}" srcOrd="0" destOrd="0" presId="urn:microsoft.com/office/officeart/2018/2/layout/IconVerticalSolidList"/>
    <dgm:cxn modelId="{FF7A3E5E-D99E-4AFF-8EEB-7653AF433AE3}" type="presParOf" srcId="{6B1D1613-712A-4F8A-B26E-8F72A293490C}" destId="{E86C6F40-D7DD-4D8C-8EB9-2D013C4BD2F3}" srcOrd="1" destOrd="0" presId="urn:microsoft.com/office/officeart/2018/2/layout/IconVerticalSolidList"/>
    <dgm:cxn modelId="{AB56D883-4ECA-49C0-BF01-21B58B0EA219}" type="presParOf" srcId="{6B1D1613-712A-4F8A-B26E-8F72A293490C}" destId="{59515975-B183-43E4-96E2-0FDC7432E2A0}" srcOrd="2" destOrd="0" presId="urn:microsoft.com/office/officeart/2018/2/layout/IconVerticalSolidList"/>
    <dgm:cxn modelId="{C504A4A1-39FB-4A40-AEDB-B4E9F8BA6952}" type="presParOf" srcId="{6B1D1613-712A-4F8A-B26E-8F72A293490C}" destId="{80A338BE-2C57-4831-A13A-E63D4BFBB767}" srcOrd="3" destOrd="0" presId="urn:microsoft.com/office/officeart/2018/2/layout/IconVerticalSolidList"/>
    <dgm:cxn modelId="{4B56D4A7-38E2-4F6D-9C8D-1CA35EC8EF08}" type="presParOf" srcId="{6B1D1613-712A-4F8A-B26E-8F72A293490C}" destId="{280CBA57-7591-4FB0-9088-A1C7B6F83207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612FB68-DC34-4D64-B7FE-B82D90A90EE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452AE9-F795-4B45-BE63-222D6847E4D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program demonstrates basic text manipulation in C.</a:t>
          </a:r>
        </a:p>
      </dgm:t>
    </dgm:pt>
    <dgm:pt modelId="{353BBFB1-71E0-43BA-9EC0-466EA39300DA}" type="parTrans" cxnId="{3992F51B-4BDA-4FDB-913A-C94B5BDA1ED8}">
      <dgm:prSet/>
      <dgm:spPr/>
      <dgm:t>
        <a:bodyPr/>
        <a:lstStyle/>
        <a:p>
          <a:endParaRPr lang="en-US"/>
        </a:p>
      </dgm:t>
    </dgm:pt>
    <dgm:pt modelId="{396B887B-2918-47D8-A1BD-491A68EC4736}" type="sibTrans" cxnId="{3992F51B-4BDA-4FDB-913A-C94B5BDA1ED8}">
      <dgm:prSet/>
      <dgm:spPr/>
      <dgm:t>
        <a:bodyPr/>
        <a:lstStyle/>
        <a:p>
          <a:endParaRPr lang="en-US"/>
        </a:p>
      </dgm:t>
    </dgm:pt>
    <dgm:pt modelId="{B4E220C8-8043-427B-97A4-ABAE8D759EE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useful starting point for learning C programming, especially working with arrays and user input.</a:t>
          </a:r>
        </a:p>
      </dgm:t>
    </dgm:pt>
    <dgm:pt modelId="{E3754631-5568-4EC6-88D2-FA03186D70B7}" type="parTrans" cxnId="{CFA7EA5E-DAEE-4CA1-8BB1-B9C9FA31DB64}">
      <dgm:prSet/>
      <dgm:spPr/>
      <dgm:t>
        <a:bodyPr/>
        <a:lstStyle/>
        <a:p>
          <a:endParaRPr lang="en-US"/>
        </a:p>
      </dgm:t>
    </dgm:pt>
    <dgm:pt modelId="{91BDAEEC-E0AD-4606-B235-F70A0FD31AB1}" type="sibTrans" cxnId="{CFA7EA5E-DAEE-4CA1-8BB1-B9C9FA31DB64}">
      <dgm:prSet/>
      <dgm:spPr/>
      <dgm:t>
        <a:bodyPr/>
        <a:lstStyle/>
        <a:p>
          <a:endParaRPr lang="en-US"/>
        </a:p>
      </dgm:t>
    </dgm:pt>
    <dgm:pt modelId="{8A74063E-F004-4CC6-AA7F-AA736CC580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improvements can expand the program’s functionality and usability.</a:t>
          </a:r>
        </a:p>
      </dgm:t>
    </dgm:pt>
    <dgm:pt modelId="{968CFE10-9F83-455D-85D8-1AAEB164C403}" type="parTrans" cxnId="{3220464D-1646-468F-9814-2B0CC344B6CB}">
      <dgm:prSet/>
      <dgm:spPr/>
      <dgm:t>
        <a:bodyPr/>
        <a:lstStyle/>
        <a:p>
          <a:endParaRPr lang="en-US"/>
        </a:p>
      </dgm:t>
    </dgm:pt>
    <dgm:pt modelId="{EBDA28FD-CFE1-4D59-B9EB-0C7A23403B99}" type="sibTrans" cxnId="{3220464D-1646-468F-9814-2B0CC344B6CB}">
      <dgm:prSet/>
      <dgm:spPr/>
      <dgm:t>
        <a:bodyPr/>
        <a:lstStyle/>
        <a:p>
          <a:endParaRPr lang="en-US"/>
        </a:p>
      </dgm:t>
    </dgm:pt>
    <dgm:pt modelId="{BA66085A-2095-42A1-941D-D348447006AA}" type="pres">
      <dgm:prSet presAssocID="{6612FB68-DC34-4D64-B7FE-B82D90A90EEA}" presName="root" presStyleCnt="0">
        <dgm:presLayoutVars>
          <dgm:dir/>
          <dgm:resizeHandles val="exact"/>
        </dgm:presLayoutVars>
      </dgm:prSet>
      <dgm:spPr/>
    </dgm:pt>
    <dgm:pt modelId="{D8DF9B14-58F6-469D-81AF-1486B704842A}" type="pres">
      <dgm:prSet presAssocID="{D8452AE9-F795-4B45-BE63-222D6847E4D6}" presName="compNode" presStyleCnt="0"/>
      <dgm:spPr/>
    </dgm:pt>
    <dgm:pt modelId="{AAA47280-E568-4641-AF5F-D40CD0DF75A1}" type="pres">
      <dgm:prSet presAssocID="{D8452AE9-F795-4B45-BE63-222D6847E4D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3ED0039B-CB72-4E6C-A415-1C1A1D60DA9B}" type="pres">
      <dgm:prSet presAssocID="{D8452AE9-F795-4B45-BE63-222D6847E4D6}" presName="spaceRect" presStyleCnt="0"/>
      <dgm:spPr/>
    </dgm:pt>
    <dgm:pt modelId="{3AF343AB-AF36-4AF5-A39A-B5AF1797E8A8}" type="pres">
      <dgm:prSet presAssocID="{D8452AE9-F795-4B45-BE63-222D6847E4D6}" presName="textRect" presStyleLbl="revTx" presStyleIdx="0" presStyleCnt="3">
        <dgm:presLayoutVars>
          <dgm:chMax val="1"/>
          <dgm:chPref val="1"/>
        </dgm:presLayoutVars>
      </dgm:prSet>
      <dgm:spPr/>
    </dgm:pt>
    <dgm:pt modelId="{29422423-9D80-477D-9644-6865C38BE9AC}" type="pres">
      <dgm:prSet presAssocID="{396B887B-2918-47D8-A1BD-491A68EC4736}" presName="sibTrans" presStyleCnt="0"/>
      <dgm:spPr/>
    </dgm:pt>
    <dgm:pt modelId="{59A15B5B-C216-43DA-B31C-BF48E5C0511A}" type="pres">
      <dgm:prSet presAssocID="{B4E220C8-8043-427B-97A4-ABAE8D759EEA}" presName="compNode" presStyleCnt="0"/>
      <dgm:spPr/>
    </dgm:pt>
    <dgm:pt modelId="{446FAE93-DC58-4BB5-9845-33BA921EC42A}" type="pres">
      <dgm:prSet presAssocID="{B4E220C8-8043-427B-97A4-ABAE8D759EE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96B07DE-692C-4B26-BBAE-6EB50555255E}" type="pres">
      <dgm:prSet presAssocID="{B4E220C8-8043-427B-97A4-ABAE8D759EEA}" presName="spaceRect" presStyleCnt="0"/>
      <dgm:spPr/>
    </dgm:pt>
    <dgm:pt modelId="{7929B10D-A9CE-4B6C-8B8C-B61DD9C5E4B6}" type="pres">
      <dgm:prSet presAssocID="{B4E220C8-8043-427B-97A4-ABAE8D759EEA}" presName="textRect" presStyleLbl="revTx" presStyleIdx="1" presStyleCnt="3">
        <dgm:presLayoutVars>
          <dgm:chMax val="1"/>
          <dgm:chPref val="1"/>
        </dgm:presLayoutVars>
      </dgm:prSet>
      <dgm:spPr/>
    </dgm:pt>
    <dgm:pt modelId="{1F4D693E-7B7E-484F-A82B-CFBF6F56AA08}" type="pres">
      <dgm:prSet presAssocID="{91BDAEEC-E0AD-4606-B235-F70A0FD31AB1}" presName="sibTrans" presStyleCnt="0"/>
      <dgm:spPr/>
    </dgm:pt>
    <dgm:pt modelId="{3A78C582-4DEC-4CB7-84C4-E449AD3B3CE0}" type="pres">
      <dgm:prSet presAssocID="{8A74063E-F004-4CC6-AA7F-AA736CC58031}" presName="compNode" presStyleCnt="0"/>
      <dgm:spPr/>
    </dgm:pt>
    <dgm:pt modelId="{EFBD9CA2-ECC3-4C3B-80F1-78416D3619E2}" type="pres">
      <dgm:prSet presAssocID="{8A74063E-F004-4CC6-AA7F-AA736CC5803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se"/>
        </a:ext>
      </dgm:extLst>
    </dgm:pt>
    <dgm:pt modelId="{D68D5A00-2277-4F0E-8FE2-43A966450952}" type="pres">
      <dgm:prSet presAssocID="{8A74063E-F004-4CC6-AA7F-AA736CC58031}" presName="spaceRect" presStyleCnt="0"/>
      <dgm:spPr/>
    </dgm:pt>
    <dgm:pt modelId="{93DC81B7-1696-4497-9C87-ACD45294EEAA}" type="pres">
      <dgm:prSet presAssocID="{8A74063E-F004-4CC6-AA7F-AA736CC5803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92F51B-4BDA-4FDB-913A-C94B5BDA1ED8}" srcId="{6612FB68-DC34-4D64-B7FE-B82D90A90EEA}" destId="{D8452AE9-F795-4B45-BE63-222D6847E4D6}" srcOrd="0" destOrd="0" parTransId="{353BBFB1-71E0-43BA-9EC0-466EA39300DA}" sibTransId="{396B887B-2918-47D8-A1BD-491A68EC4736}"/>
    <dgm:cxn modelId="{624E703A-C428-4208-B416-6DC04252FAEC}" type="presOf" srcId="{B4E220C8-8043-427B-97A4-ABAE8D759EEA}" destId="{7929B10D-A9CE-4B6C-8B8C-B61DD9C5E4B6}" srcOrd="0" destOrd="0" presId="urn:microsoft.com/office/officeart/2018/2/layout/IconLabelList"/>
    <dgm:cxn modelId="{CC70643B-3302-4E68-8EAC-35ED2AACC559}" type="presOf" srcId="{6612FB68-DC34-4D64-B7FE-B82D90A90EEA}" destId="{BA66085A-2095-42A1-941D-D348447006AA}" srcOrd="0" destOrd="0" presId="urn:microsoft.com/office/officeart/2018/2/layout/IconLabelList"/>
    <dgm:cxn modelId="{CFA7EA5E-DAEE-4CA1-8BB1-B9C9FA31DB64}" srcId="{6612FB68-DC34-4D64-B7FE-B82D90A90EEA}" destId="{B4E220C8-8043-427B-97A4-ABAE8D759EEA}" srcOrd="1" destOrd="0" parTransId="{E3754631-5568-4EC6-88D2-FA03186D70B7}" sibTransId="{91BDAEEC-E0AD-4606-B235-F70A0FD31AB1}"/>
    <dgm:cxn modelId="{7976C841-03D5-4A54-928A-2EA765AB8C2D}" type="presOf" srcId="{8A74063E-F004-4CC6-AA7F-AA736CC58031}" destId="{93DC81B7-1696-4497-9C87-ACD45294EEAA}" srcOrd="0" destOrd="0" presId="urn:microsoft.com/office/officeart/2018/2/layout/IconLabelList"/>
    <dgm:cxn modelId="{3220464D-1646-468F-9814-2B0CC344B6CB}" srcId="{6612FB68-DC34-4D64-B7FE-B82D90A90EEA}" destId="{8A74063E-F004-4CC6-AA7F-AA736CC58031}" srcOrd="2" destOrd="0" parTransId="{968CFE10-9F83-455D-85D8-1AAEB164C403}" sibTransId="{EBDA28FD-CFE1-4D59-B9EB-0C7A23403B99}"/>
    <dgm:cxn modelId="{DE8D4FE7-16EE-40F1-B9E4-02068566BD47}" type="presOf" srcId="{D8452AE9-F795-4B45-BE63-222D6847E4D6}" destId="{3AF343AB-AF36-4AF5-A39A-B5AF1797E8A8}" srcOrd="0" destOrd="0" presId="urn:microsoft.com/office/officeart/2018/2/layout/IconLabelList"/>
    <dgm:cxn modelId="{213FB276-E566-4F97-B055-96091369D38E}" type="presParOf" srcId="{BA66085A-2095-42A1-941D-D348447006AA}" destId="{D8DF9B14-58F6-469D-81AF-1486B704842A}" srcOrd="0" destOrd="0" presId="urn:microsoft.com/office/officeart/2018/2/layout/IconLabelList"/>
    <dgm:cxn modelId="{751A00AC-58E8-4F14-87E1-9810D8632018}" type="presParOf" srcId="{D8DF9B14-58F6-469D-81AF-1486B704842A}" destId="{AAA47280-E568-4641-AF5F-D40CD0DF75A1}" srcOrd="0" destOrd="0" presId="urn:microsoft.com/office/officeart/2018/2/layout/IconLabelList"/>
    <dgm:cxn modelId="{EC660635-4AF5-4CE7-933F-78913C9C2B23}" type="presParOf" srcId="{D8DF9B14-58F6-469D-81AF-1486B704842A}" destId="{3ED0039B-CB72-4E6C-A415-1C1A1D60DA9B}" srcOrd="1" destOrd="0" presId="urn:microsoft.com/office/officeart/2018/2/layout/IconLabelList"/>
    <dgm:cxn modelId="{DD9AB6E8-632D-4AC1-93B6-81F449C37599}" type="presParOf" srcId="{D8DF9B14-58F6-469D-81AF-1486B704842A}" destId="{3AF343AB-AF36-4AF5-A39A-B5AF1797E8A8}" srcOrd="2" destOrd="0" presId="urn:microsoft.com/office/officeart/2018/2/layout/IconLabelList"/>
    <dgm:cxn modelId="{754AD259-BF76-47FE-8EEA-29163F549A9F}" type="presParOf" srcId="{BA66085A-2095-42A1-941D-D348447006AA}" destId="{29422423-9D80-477D-9644-6865C38BE9AC}" srcOrd="1" destOrd="0" presId="urn:microsoft.com/office/officeart/2018/2/layout/IconLabelList"/>
    <dgm:cxn modelId="{695CD3F0-1600-4496-962A-B85E530ED09F}" type="presParOf" srcId="{BA66085A-2095-42A1-941D-D348447006AA}" destId="{59A15B5B-C216-43DA-B31C-BF48E5C0511A}" srcOrd="2" destOrd="0" presId="urn:microsoft.com/office/officeart/2018/2/layout/IconLabelList"/>
    <dgm:cxn modelId="{EB4B6C8E-242A-4896-93C6-59897456B85B}" type="presParOf" srcId="{59A15B5B-C216-43DA-B31C-BF48E5C0511A}" destId="{446FAE93-DC58-4BB5-9845-33BA921EC42A}" srcOrd="0" destOrd="0" presId="urn:microsoft.com/office/officeart/2018/2/layout/IconLabelList"/>
    <dgm:cxn modelId="{9E58C7EA-1624-421E-AAD7-247FAAEF0B5A}" type="presParOf" srcId="{59A15B5B-C216-43DA-B31C-BF48E5C0511A}" destId="{396B07DE-692C-4B26-BBAE-6EB50555255E}" srcOrd="1" destOrd="0" presId="urn:microsoft.com/office/officeart/2018/2/layout/IconLabelList"/>
    <dgm:cxn modelId="{662B53EA-CBD8-48CD-9DFF-F3ABC7F1F133}" type="presParOf" srcId="{59A15B5B-C216-43DA-B31C-BF48E5C0511A}" destId="{7929B10D-A9CE-4B6C-8B8C-B61DD9C5E4B6}" srcOrd="2" destOrd="0" presId="urn:microsoft.com/office/officeart/2018/2/layout/IconLabelList"/>
    <dgm:cxn modelId="{2246D29B-F5DC-47C1-BCE4-8CF7FA64E92C}" type="presParOf" srcId="{BA66085A-2095-42A1-941D-D348447006AA}" destId="{1F4D693E-7B7E-484F-A82B-CFBF6F56AA08}" srcOrd="3" destOrd="0" presId="urn:microsoft.com/office/officeart/2018/2/layout/IconLabelList"/>
    <dgm:cxn modelId="{57F8252E-013F-450A-A9DF-21CB34162BD5}" type="presParOf" srcId="{BA66085A-2095-42A1-941D-D348447006AA}" destId="{3A78C582-4DEC-4CB7-84C4-E449AD3B3CE0}" srcOrd="4" destOrd="0" presId="urn:microsoft.com/office/officeart/2018/2/layout/IconLabelList"/>
    <dgm:cxn modelId="{A55B30ED-7893-4658-9FBF-7D554636108E}" type="presParOf" srcId="{3A78C582-4DEC-4CB7-84C4-E449AD3B3CE0}" destId="{EFBD9CA2-ECC3-4C3B-80F1-78416D3619E2}" srcOrd="0" destOrd="0" presId="urn:microsoft.com/office/officeart/2018/2/layout/IconLabelList"/>
    <dgm:cxn modelId="{B91E4F51-708E-4179-91A1-287E3EC7F968}" type="presParOf" srcId="{3A78C582-4DEC-4CB7-84C4-E449AD3B3CE0}" destId="{D68D5A00-2277-4F0E-8FE2-43A966450952}" srcOrd="1" destOrd="0" presId="urn:microsoft.com/office/officeart/2018/2/layout/IconLabelList"/>
    <dgm:cxn modelId="{A0024809-D277-4731-9DCA-80A89B28CD78}" type="presParOf" srcId="{3A78C582-4DEC-4CB7-84C4-E449AD3B3CE0}" destId="{93DC81B7-1696-4497-9C87-ACD45294EEA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311F5-BBA4-4E79-8608-4B731FED2ECD}">
      <dsp:nvSpPr>
        <dsp:cNvPr id="0" name=""/>
        <dsp:cNvSpPr/>
      </dsp:nvSpPr>
      <dsp:spPr>
        <a:xfrm>
          <a:off x="0" y="4746296"/>
          <a:ext cx="1737360" cy="10383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561" tIns="170688" rIns="123561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Exit:</a:t>
          </a:r>
          <a:endParaRPr lang="en-US" sz="2400" kern="1200"/>
        </a:p>
      </dsp:txBody>
      <dsp:txXfrm>
        <a:off x="0" y="4746296"/>
        <a:ext cx="1737360" cy="1038373"/>
      </dsp:txXfrm>
    </dsp:sp>
    <dsp:sp modelId="{472192C2-F79A-4818-9E3F-A4D482C4C6A0}">
      <dsp:nvSpPr>
        <dsp:cNvPr id="0" name=""/>
        <dsp:cNvSpPr/>
      </dsp:nvSpPr>
      <dsp:spPr>
        <a:xfrm>
          <a:off x="1737359" y="4746296"/>
          <a:ext cx="5212080" cy="10383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26" tIns="254000" rIns="105726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Exits the text editor gracefully.</a:t>
          </a:r>
        </a:p>
      </dsp:txBody>
      <dsp:txXfrm>
        <a:off x="1737359" y="4746296"/>
        <a:ext cx="5212080" cy="1038373"/>
      </dsp:txXfrm>
    </dsp:sp>
    <dsp:sp modelId="{C6BE4EF7-2CD5-4AB1-9EF8-77D77324E230}">
      <dsp:nvSpPr>
        <dsp:cNvPr id="0" name=""/>
        <dsp:cNvSpPr/>
      </dsp:nvSpPr>
      <dsp:spPr>
        <a:xfrm rot="10800000">
          <a:off x="0" y="3164853"/>
          <a:ext cx="1737360" cy="159701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561" tIns="170688" rIns="123561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Display Text:</a:t>
          </a:r>
          <a:endParaRPr lang="en-US" sz="2400" kern="1200"/>
        </a:p>
      </dsp:txBody>
      <dsp:txXfrm rot="-10800000">
        <a:off x="0" y="3164853"/>
        <a:ext cx="1737360" cy="1038062"/>
      </dsp:txXfrm>
    </dsp:sp>
    <dsp:sp modelId="{85755506-9C80-41AF-8778-1F15590A295F}">
      <dsp:nvSpPr>
        <dsp:cNvPr id="0" name=""/>
        <dsp:cNvSpPr/>
      </dsp:nvSpPr>
      <dsp:spPr>
        <a:xfrm>
          <a:off x="1737359" y="3164853"/>
          <a:ext cx="5212080" cy="10380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26" tIns="254000" rIns="105726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Displays all stored lines in the text buffer.</a:t>
          </a:r>
        </a:p>
      </dsp:txBody>
      <dsp:txXfrm>
        <a:off x="1737359" y="3164853"/>
        <a:ext cx="5212080" cy="1038062"/>
      </dsp:txXfrm>
    </dsp:sp>
    <dsp:sp modelId="{20F5A24F-E848-4591-BFB3-C4C779FB007D}">
      <dsp:nvSpPr>
        <dsp:cNvPr id="0" name=""/>
        <dsp:cNvSpPr/>
      </dsp:nvSpPr>
      <dsp:spPr>
        <a:xfrm rot="10800000">
          <a:off x="0" y="1583410"/>
          <a:ext cx="1737360" cy="159701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561" tIns="170688" rIns="123561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Delete Last Line:</a:t>
          </a:r>
          <a:endParaRPr lang="en-US" sz="2400" kern="1200"/>
        </a:p>
      </dsp:txBody>
      <dsp:txXfrm rot="-10800000">
        <a:off x="0" y="1583410"/>
        <a:ext cx="1737360" cy="1038062"/>
      </dsp:txXfrm>
    </dsp:sp>
    <dsp:sp modelId="{E2797341-3611-4D9C-92DE-EB3194B92629}">
      <dsp:nvSpPr>
        <dsp:cNvPr id="0" name=""/>
        <dsp:cNvSpPr/>
      </dsp:nvSpPr>
      <dsp:spPr>
        <a:xfrm>
          <a:off x="1737359" y="1583410"/>
          <a:ext cx="5212080" cy="10380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26" tIns="254000" rIns="105726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Removes the most recent line added.</a:t>
          </a:r>
        </a:p>
      </dsp:txBody>
      <dsp:txXfrm>
        <a:off x="1737359" y="1583410"/>
        <a:ext cx="5212080" cy="1038062"/>
      </dsp:txXfrm>
    </dsp:sp>
    <dsp:sp modelId="{657053E8-AAB8-4686-8704-71A272A244C0}">
      <dsp:nvSpPr>
        <dsp:cNvPr id="0" name=""/>
        <dsp:cNvSpPr/>
      </dsp:nvSpPr>
      <dsp:spPr>
        <a:xfrm rot="10800000">
          <a:off x="0" y="1967"/>
          <a:ext cx="1737360" cy="159701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561" tIns="170688" rIns="123561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Add Line:</a:t>
          </a:r>
          <a:endParaRPr lang="en-US" sz="2400" kern="1200"/>
        </a:p>
      </dsp:txBody>
      <dsp:txXfrm rot="-10800000">
        <a:off x="0" y="1967"/>
        <a:ext cx="1737360" cy="1038062"/>
      </dsp:txXfrm>
    </dsp:sp>
    <dsp:sp modelId="{3B1297E6-DD2D-45F9-885B-9A028C9D18ED}">
      <dsp:nvSpPr>
        <dsp:cNvPr id="0" name=""/>
        <dsp:cNvSpPr/>
      </dsp:nvSpPr>
      <dsp:spPr>
        <a:xfrm>
          <a:off x="1737359" y="1967"/>
          <a:ext cx="5212080" cy="103806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726" tIns="254000" rIns="105726" bIns="2540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Adds a new line of text to the buffer.</a:t>
          </a:r>
        </a:p>
      </dsp:txBody>
      <dsp:txXfrm>
        <a:off x="1737359" y="1967"/>
        <a:ext cx="5212080" cy="10380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BEBEE9-3EE3-4819-81EC-A92A3A613257}">
      <dsp:nvSpPr>
        <dsp:cNvPr id="0" name=""/>
        <dsp:cNvSpPr/>
      </dsp:nvSpPr>
      <dsp:spPr>
        <a:xfrm>
          <a:off x="0" y="231713"/>
          <a:ext cx="5181600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// Function to add a line</a:t>
          </a:r>
        </a:p>
      </dsp:txBody>
      <dsp:txXfrm>
        <a:off x="15592" y="247305"/>
        <a:ext cx="5150416" cy="288226"/>
      </dsp:txXfrm>
    </dsp:sp>
    <dsp:sp modelId="{3E9547FF-ECF0-4002-8A80-164BB9E31221}">
      <dsp:nvSpPr>
        <dsp:cNvPr id="0" name=""/>
        <dsp:cNvSpPr/>
      </dsp:nvSpPr>
      <dsp:spPr>
        <a:xfrm>
          <a:off x="0" y="588563"/>
          <a:ext cx="5181600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void addLine(const char *line) {</a:t>
          </a:r>
        </a:p>
      </dsp:txBody>
      <dsp:txXfrm>
        <a:off x="15592" y="604155"/>
        <a:ext cx="5150416" cy="288226"/>
      </dsp:txXfrm>
    </dsp:sp>
    <dsp:sp modelId="{CD3F92F3-3BAD-4313-AD34-EBEC243300F9}">
      <dsp:nvSpPr>
        <dsp:cNvPr id="0" name=""/>
        <dsp:cNvSpPr/>
      </dsp:nvSpPr>
      <dsp:spPr>
        <a:xfrm>
          <a:off x="0" y="945413"/>
          <a:ext cx="5181600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if (lineCount &gt;= MAX_LINES) {</a:t>
          </a:r>
        </a:p>
      </dsp:txBody>
      <dsp:txXfrm>
        <a:off x="15592" y="961005"/>
        <a:ext cx="5150416" cy="288226"/>
      </dsp:txXfrm>
    </dsp:sp>
    <dsp:sp modelId="{BF173845-FBC0-4EEF-BD09-0FD348B0BA4F}">
      <dsp:nvSpPr>
        <dsp:cNvPr id="0" name=""/>
        <dsp:cNvSpPr/>
      </dsp:nvSpPr>
      <dsp:spPr>
        <a:xfrm>
          <a:off x="0" y="1302263"/>
          <a:ext cx="5181600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printf("Text buffer is full! Cannot add more lines.\n");</a:t>
          </a:r>
        </a:p>
      </dsp:txBody>
      <dsp:txXfrm>
        <a:off x="15592" y="1317855"/>
        <a:ext cx="5150416" cy="288226"/>
      </dsp:txXfrm>
    </dsp:sp>
    <dsp:sp modelId="{D5AA1F0D-0B0F-4FB1-8ED8-9A061D8A6F7B}">
      <dsp:nvSpPr>
        <dsp:cNvPr id="0" name=""/>
        <dsp:cNvSpPr/>
      </dsp:nvSpPr>
      <dsp:spPr>
        <a:xfrm>
          <a:off x="0" y="1659113"/>
          <a:ext cx="5181600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return;</a:t>
          </a:r>
        </a:p>
      </dsp:txBody>
      <dsp:txXfrm>
        <a:off x="15592" y="1674705"/>
        <a:ext cx="5150416" cy="288226"/>
      </dsp:txXfrm>
    </dsp:sp>
    <dsp:sp modelId="{D6E9A1F1-900D-48AA-A835-E2362D35D340}">
      <dsp:nvSpPr>
        <dsp:cNvPr id="0" name=""/>
        <dsp:cNvSpPr/>
      </dsp:nvSpPr>
      <dsp:spPr>
        <a:xfrm>
          <a:off x="0" y="2015963"/>
          <a:ext cx="5181600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}</a:t>
          </a:r>
        </a:p>
      </dsp:txBody>
      <dsp:txXfrm>
        <a:off x="15592" y="2031555"/>
        <a:ext cx="5150416" cy="288226"/>
      </dsp:txXfrm>
    </dsp:sp>
    <dsp:sp modelId="{74850348-C68F-4762-A812-CD6446DB9BBB}">
      <dsp:nvSpPr>
        <dsp:cNvPr id="0" name=""/>
        <dsp:cNvSpPr/>
      </dsp:nvSpPr>
      <dsp:spPr>
        <a:xfrm>
          <a:off x="0" y="2372813"/>
          <a:ext cx="5181600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strncpy(text[lineCount], line, MAX_LENGTH - 1);</a:t>
          </a:r>
        </a:p>
      </dsp:txBody>
      <dsp:txXfrm>
        <a:off x="15592" y="2388405"/>
        <a:ext cx="5150416" cy="288226"/>
      </dsp:txXfrm>
    </dsp:sp>
    <dsp:sp modelId="{69545B41-C802-45A8-8704-8BEEA4E6E5C6}">
      <dsp:nvSpPr>
        <dsp:cNvPr id="0" name=""/>
        <dsp:cNvSpPr/>
      </dsp:nvSpPr>
      <dsp:spPr>
        <a:xfrm>
          <a:off x="0" y="2729664"/>
          <a:ext cx="5181600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text[lineCount][MAX_LENGTH - 1] = '\0'; // Ensure null-termination</a:t>
          </a:r>
        </a:p>
      </dsp:txBody>
      <dsp:txXfrm>
        <a:off x="15592" y="2745256"/>
        <a:ext cx="5150416" cy="288226"/>
      </dsp:txXfrm>
    </dsp:sp>
    <dsp:sp modelId="{C7EDFB6F-300C-4ED4-80FB-B7C92AAB1173}">
      <dsp:nvSpPr>
        <dsp:cNvPr id="0" name=""/>
        <dsp:cNvSpPr/>
      </dsp:nvSpPr>
      <dsp:spPr>
        <a:xfrm>
          <a:off x="0" y="3086514"/>
          <a:ext cx="5181600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lineCount++;</a:t>
          </a:r>
        </a:p>
      </dsp:txBody>
      <dsp:txXfrm>
        <a:off x="15592" y="3102106"/>
        <a:ext cx="5150416" cy="288226"/>
      </dsp:txXfrm>
    </dsp:sp>
    <dsp:sp modelId="{88B58F32-C83E-44A6-B2F0-633B365C2FD8}">
      <dsp:nvSpPr>
        <dsp:cNvPr id="0" name=""/>
        <dsp:cNvSpPr/>
      </dsp:nvSpPr>
      <dsp:spPr>
        <a:xfrm>
          <a:off x="0" y="3443364"/>
          <a:ext cx="5181600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printf("Line added.\n");</a:t>
          </a:r>
        </a:p>
      </dsp:txBody>
      <dsp:txXfrm>
        <a:off x="15592" y="3458956"/>
        <a:ext cx="5150416" cy="288226"/>
      </dsp:txXfrm>
    </dsp:sp>
    <dsp:sp modelId="{FC0A074A-E467-44D6-8778-94A65976E1C7}">
      <dsp:nvSpPr>
        <dsp:cNvPr id="0" name=""/>
        <dsp:cNvSpPr/>
      </dsp:nvSpPr>
      <dsp:spPr>
        <a:xfrm>
          <a:off x="0" y="3800214"/>
          <a:ext cx="5181600" cy="319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}</a:t>
          </a:r>
        </a:p>
      </dsp:txBody>
      <dsp:txXfrm>
        <a:off x="15592" y="3815806"/>
        <a:ext cx="5150416" cy="2882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428B4-B860-4E23-9EFB-7B67447A2452}">
      <dsp:nvSpPr>
        <dsp:cNvPr id="0" name=""/>
        <dsp:cNvSpPr/>
      </dsp:nvSpPr>
      <dsp:spPr>
        <a:xfrm>
          <a:off x="2004" y="911528"/>
          <a:ext cx="2303374" cy="115168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Start:</a:t>
          </a:r>
          <a:endParaRPr lang="en-US" sz="3000" kern="1200"/>
        </a:p>
      </dsp:txBody>
      <dsp:txXfrm>
        <a:off x="35736" y="945260"/>
        <a:ext cx="2235910" cy="1084223"/>
      </dsp:txXfrm>
    </dsp:sp>
    <dsp:sp modelId="{37CE6ABB-691E-4D6A-8EA5-DE62B2E2A300}">
      <dsp:nvSpPr>
        <dsp:cNvPr id="0" name=""/>
        <dsp:cNvSpPr/>
      </dsp:nvSpPr>
      <dsp:spPr>
        <a:xfrm>
          <a:off x="232341" y="2063216"/>
          <a:ext cx="230337" cy="863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765"/>
              </a:lnTo>
              <a:lnTo>
                <a:pt x="230337" y="8637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B486D3-F635-4B42-8F02-692407923DB8}">
      <dsp:nvSpPr>
        <dsp:cNvPr id="0" name=""/>
        <dsp:cNvSpPr/>
      </dsp:nvSpPr>
      <dsp:spPr>
        <a:xfrm>
          <a:off x="462678" y="2351137"/>
          <a:ext cx="1842699" cy="1151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Program shows a menu with options to add, delete, display, or exit.</a:t>
          </a:r>
        </a:p>
      </dsp:txBody>
      <dsp:txXfrm>
        <a:off x="496410" y="2384869"/>
        <a:ext cx="1775235" cy="1084223"/>
      </dsp:txXfrm>
    </dsp:sp>
    <dsp:sp modelId="{C5E985B3-E9D3-44B1-8693-423F9B4D2094}">
      <dsp:nvSpPr>
        <dsp:cNvPr id="0" name=""/>
        <dsp:cNvSpPr/>
      </dsp:nvSpPr>
      <dsp:spPr>
        <a:xfrm>
          <a:off x="2881222" y="911528"/>
          <a:ext cx="2303374" cy="115168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Menu Options:</a:t>
          </a:r>
          <a:endParaRPr lang="en-US" sz="3000" kern="1200"/>
        </a:p>
      </dsp:txBody>
      <dsp:txXfrm>
        <a:off x="2914954" y="945260"/>
        <a:ext cx="2235910" cy="1084223"/>
      </dsp:txXfrm>
    </dsp:sp>
    <dsp:sp modelId="{DAD55CF1-8655-432F-AFAA-3E31F8E8151D}">
      <dsp:nvSpPr>
        <dsp:cNvPr id="0" name=""/>
        <dsp:cNvSpPr/>
      </dsp:nvSpPr>
      <dsp:spPr>
        <a:xfrm>
          <a:off x="3111559" y="2063216"/>
          <a:ext cx="230337" cy="863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765"/>
              </a:lnTo>
              <a:lnTo>
                <a:pt x="230337" y="8637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2B4F06-7356-44E2-9EAE-6D602DFB3736}">
      <dsp:nvSpPr>
        <dsp:cNvPr id="0" name=""/>
        <dsp:cNvSpPr/>
      </dsp:nvSpPr>
      <dsp:spPr>
        <a:xfrm>
          <a:off x="3341897" y="2351137"/>
          <a:ext cx="1842699" cy="1151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 selects an option by entering a choice.</a:t>
          </a:r>
        </a:p>
      </dsp:txBody>
      <dsp:txXfrm>
        <a:off x="3375629" y="2384869"/>
        <a:ext cx="1775235" cy="1084223"/>
      </dsp:txXfrm>
    </dsp:sp>
    <dsp:sp modelId="{DE8B4209-BFF9-4908-B67D-F6741D21AA61}">
      <dsp:nvSpPr>
        <dsp:cNvPr id="0" name=""/>
        <dsp:cNvSpPr/>
      </dsp:nvSpPr>
      <dsp:spPr>
        <a:xfrm>
          <a:off x="5760440" y="911528"/>
          <a:ext cx="2303374" cy="115168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User Interaction:</a:t>
          </a:r>
          <a:endParaRPr lang="en-US" sz="3000" kern="1200"/>
        </a:p>
      </dsp:txBody>
      <dsp:txXfrm>
        <a:off x="5794172" y="945260"/>
        <a:ext cx="2235910" cy="1084223"/>
      </dsp:txXfrm>
    </dsp:sp>
    <dsp:sp modelId="{575FC7D5-1DD2-4CBC-8252-27B8681B7A38}">
      <dsp:nvSpPr>
        <dsp:cNvPr id="0" name=""/>
        <dsp:cNvSpPr/>
      </dsp:nvSpPr>
      <dsp:spPr>
        <a:xfrm>
          <a:off x="5990777" y="2063216"/>
          <a:ext cx="230337" cy="863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765"/>
              </a:lnTo>
              <a:lnTo>
                <a:pt x="230337" y="8637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CE939A-BD1C-4DC9-B3CB-07A9A5672B61}">
      <dsp:nvSpPr>
        <dsp:cNvPr id="0" name=""/>
        <dsp:cNvSpPr/>
      </dsp:nvSpPr>
      <dsp:spPr>
        <a:xfrm>
          <a:off x="6221115" y="2351137"/>
          <a:ext cx="1842699" cy="1151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Add, delete, or display lines based on the choice.</a:t>
          </a:r>
        </a:p>
      </dsp:txBody>
      <dsp:txXfrm>
        <a:off x="6254847" y="2384869"/>
        <a:ext cx="1775235" cy="1084223"/>
      </dsp:txXfrm>
    </dsp:sp>
    <dsp:sp modelId="{D0E63361-038A-47BE-BB11-90A7BB163B8D}">
      <dsp:nvSpPr>
        <dsp:cNvPr id="0" name=""/>
        <dsp:cNvSpPr/>
      </dsp:nvSpPr>
      <dsp:spPr>
        <a:xfrm>
          <a:off x="8639658" y="911528"/>
          <a:ext cx="2303374" cy="115168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38100" rIns="5715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Exit:</a:t>
          </a:r>
          <a:endParaRPr lang="en-US" sz="3000" kern="1200"/>
        </a:p>
      </dsp:txBody>
      <dsp:txXfrm>
        <a:off x="8673390" y="945260"/>
        <a:ext cx="2235910" cy="1084223"/>
      </dsp:txXfrm>
    </dsp:sp>
    <dsp:sp modelId="{56636659-391B-4510-BC8B-A1BCBD66EB0B}">
      <dsp:nvSpPr>
        <dsp:cNvPr id="0" name=""/>
        <dsp:cNvSpPr/>
      </dsp:nvSpPr>
      <dsp:spPr>
        <a:xfrm>
          <a:off x="8869995" y="2063216"/>
          <a:ext cx="230337" cy="86376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63765"/>
              </a:lnTo>
              <a:lnTo>
                <a:pt x="230337" y="86376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04D4C4-7BA0-4479-ADD3-6EABC979AD8E}">
      <dsp:nvSpPr>
        <dsp:cNvPr id="0" name=""/>
        <dsp:cNvSpPr/>
      </dsp:nvSpPr>
      <dsp:spPr>
        <a:xfrm>
          <a:off x="9100333" y="2351137"/>
          <a:ext cx="1842699" cy="115168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User exits the program gracefully when they choose "Exit."</a:t>
          </a:r>
        </a:p>
      </dsp:txBody>
      <dsp:txXfrm>
        <a:off x="9134065" y="2384869"/>
        <a:ext cx="1775235" cy="10842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37066-2E78-4B8B-B393-35457CE58720}">
      <dsp:nvSpPr>
        <dsp:cNvPr id="0" name=""/>
        <dsp:cNvSpPr/>
      </dsp:nvSpPr>
      <dsp:spPr>
        <a:xfrm>
          <a:off x="569308" y="898551"/>
          <a:ext cx="1446654" cy="14466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C4923-4A98-4B92-AAED-45D04A1251B4}">
      <dsp:nvSpPr>
        <dsp:cNvPr id="0" name=""/>
        <dsp:cNvSpPr/>
      </dsp:nvSpPr>
      <dsp:spPr>
        <a:xfrm>
          <a:off x="877611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0553F-E338-49B8-8E73-E5B1471EEE31}">
      <dsp:nvSpPr>
        <dsp:cNvPr id="0" name=""/>
        <dsp:cNvSpPr/>
      </dsp:nvSpPr>
      <dsp:spPr>
        <a:xfrm>
          <a:off x="106853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b="0" i="0" kern="1200" baseline="0"/>
            <a:t>The program can store up to MAX_LINES lines (default: 100).</a:t>
          </a:r>
          <a:endParaRPr lang="en-US" sz="1200" kern="1200"/>
        </a:p>
      </dsp:txBody>
      <dsp:txXfrm>
        <a:off x="106853" y="2795802"/>
        <a:ext cx="2371564" cy="720000"/>
      </dsp:txXfrm>
    </dsp:sp>
    <dsp:sp modelId="{6E42FD55-8533-4115-9802-EF152B7DD22A}">
      <dsp:nvSpPr>
        <dsp:cNvPr id="0" name=""/>
        <dsp:cNvSpPr/>
      </dsp:nvSpPr>
      <dsp:spPr>
        <a:xfrm>
          <a:off x="3355896" y="898551"/>
          <a:ext cx="1446654" cy="14466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0CB12-D783-427B-A252-2D3C9FCC6721}">
      <dsp:nvSpPr>
        <dsp:cNvPr id="0" name=""/>
        <dsp:cNvSpPr/>
      </dsp:nvSpPr>
      <dsp:spPr>
        <a:xfrm>
          <a:off x="3664200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5514F-EA9F-4CE3-BB41-A394EEE6C9E3}">
      <dsp:nvSpPr>
        <dsp:cNvPr id="0" name=""/>
        <dsp:cNvSpPr/>
      </dsp:nvSpPr>
      <dsp:spPr>
        <a:xfrm>
          <a:off x="2893441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b="0" i="0" kern="1200" baseline="0"/>
            <a:t>Each line is limited to MAX_LENGTH characters (default: 256 characters).</a:t>
          </a:r>
          <a:endParaRPr lang="en-US" sz="1200" kern="1200"/>
        </a:p>
      </dsp:txBody>
      <dsp:txXfrm>
        <a:off x="2893441" y="2795802"/>
        <a:ext cx="2371564" cy="720000"/>
      </dsp:txXfrm>
    </dsp:sp>
    <dsp:sp modelId="{846C322D-AA67-4C87-B50F-BD2100D63CB3}">
      <dsp:nvSpPr>
        <dsp:cNvPr id="0" name=""/>
        <dsp:cNvSpPr/>
      </dsp:nvSpPr>
      <dsp:spPr>
        <a:xfrm>
          <a:off x="6142485" y="898551"/>
          <a:ext cx="1446654" cy="14466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2D1B9-FA2B-46B7-8C73-5441C50EBFB6}">
      <dsp:nvSpPr>
        <dsp:cNvPr id="0" name=""/>
        <dsp:cNvSpPr/>
      </dsp:nvSpPr>
      <dsp:spPr>
        <a:xfrm>
          <a:off x="6450788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3D4BC9-A0FA-4CDA-A9C9-FA43EEB79667}">
      <dsp:nvSpPr>
        <dsp:cNvPr id="0" name=""/>
        <dsp:cNvSpPr/>
      </dsp:nvSpPr>
      <dsp:spPr>
        <a:xfrm>
          <a:off x="5680030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b="0" i="0" kern="1200" baseline="0"/>
            <a:t>No functionality for editing existing lines.</a:t>
          </a:r>
          <a:endParaRPr lang="en-US" sz="1200" kern="1200"/>
        </a:p>
      </dsp:txBody>
      <dsp:txXfrm>
        <a:off x="5680030" y="2795802"/>
        <a:ext cx="2371564" cy="720000"/>
      </dsp:txXfrm>
    </dsp:sp>
    <dsp:sp modelId="{5F0EAC2F-6021-4D0C-A49D-EF41DE0AFCE6}">
      <dsp:nvSpPr>
        <dsp:cNvPr id="0" name=""/>
        <dsp:cNvSpPr/>
      </dsp:nvSpPr>
      <dsp:spPr>
        <a:xfrm>
          <a:off x="8929074" y="898551"/>
          <a:ext cx="1446654" cy="14466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ACB4F-7DD7-4F47-ADB6-809433CE5D62}">
      <dsp:nvSpPr>
        <dsp:cNvPr id="0" name=""/>
        <dsp:cNvSpPr/>
      </dsp:nvSpPr>
      <dsp:spPr>
        <a:xfrm>
          <a:off x="9237377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5337D-4DA7-401D-B70B-157424BED558}">
      <dsp:nvSpPr>
        <dsp:cNvPr id="0" name=""/>
        <dsp:cNvSpPr/>
      </dsp:nvSpPr>
      <dsp:spPr>
        <a:xfrm>
          <a:off x="8466619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200" b="0" i="0" kern="1200" baseline="0"/>
            <a:t>Limited error handling (e.g., input validation).</a:t>
          </a:r>
          <a:endParaRPr lang="en-US" sz="1200" kern="1200"/>
        </a:p>
      </dsp:txBody>
      <dsp:txXfrm>
        <a:off x="8466619" y="2795802"/>
        <a:ext cx="2371564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0C767D-9DA4-4376-BE49-5E7BBE8F87E6}">
      <dsp:nvSpPr>
        <dsp:cNvPr id="0" name=""/>
        <dsp:cNvSpPr/>
      </dsp:nvSpPr>
      <dsp:spPr>
        <a:xfrm>
          <a:off x="0" y="2401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C9D041-8944-4192-ACFA-557085AB603D}">
      <dsp:nvSpPr>
        <dsp:cNvPr id="0" name=""/>
        <dsp:cNvSpPr/>
      </dsp:nvSpPr>
      <dsp:spPr>
        <a:xfrm>
          <a:off x="368211" y="276278"/>
          <a:ext cx="669475" cy="669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62C29C-CA83-421F-A251-266222F9647B}">
      <dsp:nvSpPr>
        <dsp:cNvPr id="0" name=""/>
        <dsp:cNvSpPr/>
      </dsp:nvSpPr>
      <dsp:spPr>
        <a:xfrm>
          <a:off x="1405898" y="2401"/>
          <a:ext cx="3127248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/>
            <a:t>Line Editing:</a:t>
          </a:r>
          <a:endParaRPr lang="en-US" sz="2200" kern="1200"/>
        </a:p>
      </dsp:txBody>
      <dsp:txXfrm>
        <a:off x="1405898" y="2401"/>
        <a:ext cx="3127248" cy="1217228"/>
      </dsp:txXfrm>
    </dsp:sp>
    <dsp:sp modelId="{D9210769-3C9A-41C4-B221-03311C5CCF4B}">
      <dsp:nvSpPr>
        <dsp:cNvPr id="0" name=""/>
        <dsp:cNvSpPr/>
      </dsp:nvSpPr>
      <dsp:spPr>
        <a:xfrm>
          <a:off x="4533146" y="2401"/>
          <a:ext cx="2416293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Allow users to modify an existing line.</a:t>
          </a:r>
          <a:endParaRPr lang="en-US" sz="1600" kern="1200"/>
        </a:p>
      </dsp:txBody>
      <dsp:txXfrm>
        <a:off x="4533146" y="2401"/>
        <a:ext cx="2416293" cy="1217228"/>
      </dsp:txXfrm>
    </dsp:sp>
    <dsp:sp modelId="{0F4F3442-E84E-4CA2-B024-8D7CE5498585}">
      <dsp:nvSpPr>
        <dsp:cNvPr id="0" name=""/>
        <dsp:cNvSpPr/>
      </dsp:nvSpPr>
      <dsp:spPr>
        <a:xfrm>
          <a:off x="0" y="152393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80E8A-AC34-46B8-88E9-4EADEF454DBB}">
      <dsp:nvSpPr>
        <dsp:cNvPr id="0" name=""/>
        <dsp:cNvSpPr/>
      </dsp:nvSpPr>
      <dsp:spPr>
        <a:xfrm>
          <a:off x="368211" y="1797813"/>
          <a:ext cx="669475" cy="669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6A8A2-E955-43C8-AE6B-3BF69A5610CC}">
      <dsp:nvSpPr>
        <dsp:cNvPr id="0" name=""/>
        <dsp:cNvSpPr/>
      </dsp:nvSpPr>
      <dsp:spPr>
        <a:xfrm>
          <a:off x="1405898" y="1523937"/>
          <a:ext cx="3127248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/>
            <a:t>File Operations:</a:t>
          </a:r>
          <a:endParaRPr lang="en-US" sz="2200" kern="1200"/>
        </a:p>
      </dsp:txBody>
      <dsp:txXfrm>
        <a:off x="1405898" y="1523937"/>
        <a:ext cx="3127248" cy="1217228"/>
      </dsp:txXfrm>
    </dsp:sp>
    <dsp:sp modelId="{DFE2AC06-B278-457D-A0D2-6D42C06857DD}">
      <dsp:nvSpPr>
        <dsp:cNvPr id="0" name=""/>
        <dsp:cNvSpPr/>
      </dsp:nvSpPr>
      <dsp:spPr>
        <a:xfrm>
          <a:off x="4533146" y="1523937"/>
          <a:ext cx="2416293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Implement saving and loading from files.</a:t>
          </a:r>
          <a:endParaRPr lang="en-US" sz="1600" kern="1200"/>
        </a:p>
      </dsp:txBody>
      <dsp:txXfrm>
        <a:off x="4533146" y="1523937"/>
        <a:ext cx="2416293" cy="1217228"/>
      </dsp:txXfrm>
    </dsp:sp>
    <dsp:sp modelId="{7E13D596-B9A4-4648-8BFC-F589AE9D0727}">
      <dsp:nvSpPr>
        <dsp:cNvPr id="0" name=""/>
        <dsp:cNvSpPr/>
      </dsp:nvSpPr>
      <dsp:spPr>
        <a:xfrm>
          <a:off x="0" y="3045472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59E3B-8EF5-440E-B5DF-A753787BBA3A}">
      <dsp:nvSpPr>
        <dsp:cNvPr id="0" name=""/>
        <dsp:cNvSpPr/>
      </dsp:nvSpPr>
      <dsp:spPr>
        <a:xfrm>
          <a:off x="368211" y="3319348"/>
          <a:ext cx="669475" cy="669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295C7-7A38-4A5A-BC75-E0A2FEE5E273}">
      <dsp:nvSpPr>
        <dsp:cNvPr id="0" name=""/>
        <dsp:cNvSpPr/>
      </dsp:nvSpPr>
      <dsp:spPr>
        <a:xfrm>
          <a:off x="1405898" y="3045472"/>
          <a:ext cx="3127248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/>
            <a:t>Enhanced Error Handling:</a:t>
          </a:r>
          <a:endParaRPr lang="en-US" sz="2200" kern="1200"/>
        </a:p>
      </dsp:txBody>
      <dsp:txXfrm>
        <a:off x="1405898" y="3045472"/>
        <a:ext cx="3127248" cy="1217228"/>
      </dsp:txXfrm>
    </dsp:sp>
    <dsp:sp modelId="{69D9D02A-71EB-4669-97A6-27F9D0298620}">
      <dsp:nvSpPr>
        <dsp:cNvPr id="0" name=""/>
        <dsp:cNvSpPr/>
      </dsp:nvSpPr>
      <dsp:spPr>
        <a:xfrm>
          <a:off x="4533146" y="3045472"/>
          <a:ext cx="2416293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Add input validation and better error messages.</a:t>
          </a:r>
          <a:endParaRPr lang="en-US" sz="1600" kern="1200"/>
        </a:p>
      </dsp:txBody>
      <dsp:txXfrm>
        <a:off x="4533146" y="3045472"/>
        <a:ext cx="2416293" cy="1217228"/>
      </dsp:txXfrm>
    </dsp:sp>
    <dsp:sp modelId="{40E3829A-44BC-4977-BE88-B5A3D5F7394A}">
      <dsp:nvSpPr>
        <dsp:cNvPr id="0" name=""/>
        <dsp:cNvSpPr/>
      </dsp:nvSpPr>
      <dsp:spPr>
        <a:xfrm>
          <a:off x="0" y="456700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6C6F40-D7DD-4D8C-8EB9-2D013C4BD2F3}">
      <dsp:nvSpPr>
        <dsp:cNvPr id="0" name=""/>
        <dsp:cNvSpPr/>
      </dsp:nvSpPr>
      <dsp:spPr>
        <a:xfrm>
          <a:off x="368211" y="4840884"/>
          <a:ext cx="669475" cy="6694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A338BE-2C57-4831-A13A-E63D4BFBB767}">
      <dsp:nvSpPr>
        <dsp:cNvPr id="0" name=""/>
        <dsp:cNvSpPr/>
      </dsp:nvSpPr>
      <dsp:spPr>
        <a:xfrm>
          <a:off x="1405898" y="4567007"/>
          <a:ext cx="3127248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b="1" kern="1200"/>
            <a:t>Graphical User Interface (GUI):</a:t>
          </a:r>
          <a:endParaRPr lang="en-US" sz="2200" kern="1200"/>
        </a:p>
      </dsp:txBody>
      <dsp:txXfrm>
        <a:off x="1405898" y="4567007"/>
        <a:ext cx="3127248" cy="1217228"/>
      </dsp:txXfrm>
    </dsp:sp>
    <dsp:sp modelId="{280CBA57-7591-4FB0-9088-A1C7B6F83207}">
      <dsp:nvSpPr>
        <dsp:cNvPr id="0" name=""/>
        <dsp:cNvSpPr/>
      </dsp:nvSpPr>
      <dsp:spPr>
        <a:xfrm>
          <a:off x="4533146" y="4567007"/>
          <a:ext cx="2416293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/>
            <a:t>Transition from CLI to a GUI application for easier interaction.</a:t>
          </a:r>
          <a:endParaRPr lang="en-US" sz="1600" kern="1200"/>
        </a:p>
      </dsp:txBody>
      <dsp:txXfrm>
        <a:off x="4533146" y="4567007"/>
        <a:ext cx="2416293" cy="121722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A47280-E568-4641-AF5F-D40CD0DF75A1}">
      <dsp:nvSpPr>
        <dsp:cNvPr id="0" name=""/>
        <dsp:cNvSpPr/>
      </dsp:nvSpPr>
      <dsp:spPr>
        <a:xfrm>
          <a:off x="1257413" y="1103909"/>
          <a:ext cx="1308013" cy="1308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F343AB-AF36-4AF5-A39A-B5AF1797E8A8}">
      <dsp:nvSpPr>
        <dsp:cNvPr id="0" name=""/>
        <dsp:cNvSpPr/>
      </dsp:nvSpPr>
      <dsp:spPr>
        <a:xfrm>
          <a:off x="458071" y="2769918"/>
          <a:ext cx="29066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program demonstrates basic text manipulation in C.</a:t>
          </a:r>
        </a:p>
      </dsp:txBody>
      <dsp:txXfrm>
        <a:off x="458071" y="2769918"/>
        <a:ext cx="2906697" cy="720000"/>
      </dsp:txXfrm>
    </dsp:sp>
    <dsp:sp modelId="{446FAE93-DC58-4BB5-9845-33BA921EC42A}">
      <dsp:nvSpPr>
        <dsp:cNvPr id="0" name=""/>
        <dsp:cNvSpPr/>
      </dsp:nvSpPr>
      <dsp:spPr>
        <a:xfrm>
          <a:off x="4672782" y="1103909"/>
          <a:ext cx="1308013" cy="1308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9B10D-A9CE-4B6C-8B8C-B61DD9C5E4B6}">
      <dsp:nvSpPr>
        <dsp:cNvPr id="0" name=""/>
        <dsp:cNvSpPr/>
      </dsp:nvSpPr>
      <dsp:spPr>
        <a:xfrm>
          <a:off x="3873440" y="2769918"/>
          <a:ext cx="29066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 useful starting point for learning C programming, especially working with arrays and user input.</a:t>
          </a:r>
        </a:p>
      </dsp:txBody>
      <dsp:txXfrm>
        <a:off x="3873440" y="2769918"/>
        <a:ext cx="2906697" cy="720000"/>
      </dsp:txXfrm>
    </dsp:sp>
    <dsp:sp modelId="{EFBD9CA2-ECC3-4C3B-80F1-78416D3619E2}">
      <dsp:nvSpPr>
        <dsp:cNvPr id="0" name=""/>
        <dsp:cNvSpPr/>
      </dsp:nvSpPr>
      <dsp:spPr>
        <a:xfrm>
          <a:off x="8088152" y="1103909"/>
          <a:ext cx="1308013" cy="1308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DC81B7-1696-4497-9C87-ACD45294EEAA}">
      <dsp:nvSpPr>
        <dsp:cNvPr id="0" name=""/>
        <dsp:cNvSpPr/>
      </dsp:nvSpPr>
      <dsp:spPr>
        <a:xfrm>
          <a:off x="7288810" y="2769918"/>
          <a:ext cx="29066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Future improvements can expand the program’s functionality and usability.</a:t>
          </a:r>
        </a:p>
      </dsp:txBody>
      <dsp:txXfrm>
        <a:off x="7288810" y="2769918"/>
        <a:ext cx="2906697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88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92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5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2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0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96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5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6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52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51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1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77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0847E-61C9-9167-CA9C-F8E0969C7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Text Editor 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0E9EA-8FA2-0ABE-858F-878BAD864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157" y="5293850"/>
            <a:ext cx="3874124" cy="1178688"/>
          </a:xfrm>
        </p:spPr>
        <p:txBody>
          <a:bodyPr anchor="ctr">
            <a:normAutofit/>
          </a:bodyPr>
          <a:lstStyle/>
          <a:p>
            <a:pPr algn="r"/>
            <a:r>
              <a:rPr lang="en-US"/>
              <a:t>24BCA10387</a:t>
            </a:r>
          </a:p>
          <a:p>
            <a:pPr algn="r"/>
            <a:r>
              <a:rPr lang="en-US"/>
              <a:t>24BCA1005</a:t>
            </a:r>
            <a:endParaRPr lang="en-US" dirty="0"/>
          </a:p>
        </p:txBody>
      </p:sp>
      <p:pic>
        <p:nvPicPr>
          <p:cNvPr id="16" name="Picture 15" descr="Data concept">
            <a:extLst>
              <a:ext uri="{FF2B5EF4-FFF2-40B4-BE49-F238E27FC236}">
                <a16:creationId xmlns:a16="http://schemas.microsoft.com/office/drawing/2014/main" id="{4E4C2384-3843-A2C5-3F05-6756416A6A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295" b="15026"/>
          <a:stretch/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78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EC01-D1DE-5DFA-0752-49D3C40BE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2D4355E3-8D1D-6BB3-A3A7-7F3F1028DA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97793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4F51B7-8819-D9FD-53AD-B40CDDA4C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fr-FR"/>
              <a:t>Introduction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A41ED1B-DA55-3184-9462-28E6DDFCD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A simple text editor program written in 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Allows users 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Add new lines of text.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Delete the last added line.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Display all stored lines.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Exit the program.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/>
              <a:t>Designed for learning basic text manipulation and user interaction in C.</a:t>
            </a:r>
          </a:p>
          <a:p>
            <a:endParaRPr lang="en-US" sz="1800"/>
          </a:p>
        </p:txBody>
      </p:sp>
      <p:pic>
        <p:nvPicPr>
          <p:cNvPr id="14" name="Graphic 13" descr="Typewriter">
            <a:extLst>
              <a:ext uri="{FF2B5EF4-FFF2-40B4-BE49-F238E27FC236}">
                <a16:creationId xmlns:a16="http://schemas.microsoft.com/office/drawing/2014/main" id="{9741E3C1-8825-8CCD-BE30-F283049BE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317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B28510-D5AD-0F97-CBB2-E71BBB6C1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fr-FR"/>
              <a:t>Program Features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15287F-DE85-733D-BA4A-EB57FC2142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3458061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014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10788-9B11-E968-DE43-01A9C1F6A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603504"/>
            <a:ext cx="5916168" cy="1527048"/>
          </a:xfrm>
        </p:spPr>
        <p:txBody>
          <a:bodyPr anchor="b">
            <a:normAutofit/>
          </a:bodyPr>
          <a:lstStyle/>
          <a:p>
            <a:r>
              <a:rPr lang="fr-FR" dirty="0"/>
              <a:t>Code </a:t>
            </a:r>
            <a:r>
              <a:rPr lang="fr-FR" dirty="0" err="1"/>
              <a:t>Overview</a:t>
            </a:r>
            <a:endParaRPr lang="en-US" dirty="0"/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FB75FD91-375E-CFD5-6529-C329D4ED47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17" r="45989" b="-1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4BAF9FB-3D08-6466-FDDA-3527E90690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68537" y="2214282"/>
            <a:ext cx="5916168" cy="409507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The program uses simple functions to handle text operations: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addLine()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</a:rPr>
              <a:t>: Adds a new line to the buffer.</a:t>
            </a:r>
            <a:endParaRPr kumimoji="0" lang="fr-FR" altLang="fr-FR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deleteLine()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</a:rPr>
              <a:t>: Deletes the last line.</a:t>
            </a:r>
            <a:endParaRPr kumimoji="0" lang="fr-FR" altLang="fr-FR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displayText()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</a:rPr>
              <a:t>: Displays all lines in the buffer.</a:t>
            </a:r>
            <a:endParaRPr kumimoji="0" lang="fr-FR" altLang="fr-FR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main()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effectLst/>
              </a:rPr>
              <a:t>: Provides the user interface and handles user input.</a:t>
            </a:r>
            <a:endParaRPr kumimoji="0" lang="fr-FR" altLang="fr-FR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495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1255AFE-8557-54B5-8BD1-D729B3DA8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Snippet: Add Line Function</a:t>
            </a:r>
          </a:p>
        </p:txBody>
      </p:sp>
      <p:graphicFrame>
        <p:nvGraphicFramePr>
          <p:cNvPr id="23" name="Content Placeholder 16">
            <a:extLst>
              <a:ext uri="{FF2B5EF4-FFF2-40B4-BE49-F238E27FC236}">
                <a16:creationId xmlns:a16="http://schemas.microsoft.com/office/drawing/2014/main" id="{64F18727-A141-D2C5-5588-6AF147194FFB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612648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9" name="Rectangle 2">
            <a:extLst>
              <a:ext uri="{FF2B5EF4-FFF2-40B4-BE49-F238E27FC236}">
                <a16:creationId xmlns:a16="http://schemas.microsoft.com/office/drawing/2014/main" id="{146AF41B-55D6-D9E4-4360-4EA7E1FA3F5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983224" y="2062899"/>
            <a:ext cx="5483352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</a:t>
            </a:r>
            <a:r>
              <a:rPr kumimoji="0" lang="fr-FR" altLang="fr-F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Checks if the buffer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full (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lineCount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&gt;= MAX_LINES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Copies the input line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into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buffer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null-terminated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Increments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lineCount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track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number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lines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added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09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D75BAD-9153-51D7-7D59-20AD394D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fr-FR" dirty="0"/>
              <a:t>Program Flow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79E1F8F7-228E-A596-F6B4-58F364D976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0158202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04798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CFFDC-39B1-F1F2-BA8E-1C7934C70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Example Output</a:t>
            </a:r>
            <a:endParaRPr lang="en-US" dirty="0"/>
          </a:p>
        </p:txBody>
      </p:sp>
      <p:pic>
        <p:nvPicPr>
          <p:cNvPr id="6" name="Content Placeholder 5" descr="A screenshot of a computer program">
            <a:extLst>
              <a:ext uri="{FF2B5EF4-FFF2-40B4-BE49-F238E27FC236}">
                <a16:creationId xmlns:a16="http://schemas.microsoft.com/office/drawing/2014/main" id="{2DDEA386-81E9-0B0B-6AC3-2A89D2A47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0" y="1716088"/>
            <a:ext cx="8131628" cy="4592637"/>
          </a:xfrm>
        </p:spPr>
      </p:pic>
    </p:spTree>
    <p:extLst>
      <p:ext uri="{BB962C8B-B14F-4D97-AF65-F5344CB8AC3E}">
        <p14:creationId xmlns:p14="http://schemas.microsoft.com/office/powerpoint/2010/main" val="304276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C96C3-1FED-65E3-5599-A15DBD73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fr-FR" dirty="0"/>
              <a:t>Limitations</a:t>
            </a:r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02C23AD-BD1F-F329-867B-7DCD832BB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8339717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539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385903-E308-095B-7162-3FF340CC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fr-FR" sz="3700"/>
              <a:t>Future Improvements</a:t>
            </a:r>
            <a:endParaRPr lang="en-US" sz="37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56ACC3-C095-8573-12CE-ED854D357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6724024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85395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475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Unicode MS</vt:lpstr>
      <vt:lpstr>Neue Haas Grotesk Text Pro</vt:lpstr>
      <vt:lpstr>VanillaVTI</vt:lpstr>
      <vt:lpstr>Text Editor  in C</vt:lpstr>
      <vt:lpstr>Introduction</vt:lpstr>
      <vt:lpstr>Program Features</vt:lpstr>
      <vt:lpstr>Code Overview</vt:lpstr>
      <vt:lpstr>Code Snippet: Add Line Function</vt:lpstr>
      <vt:lpstr>Program Flow</vt:lpstr>
      <vt:lpstr>Example Output</vt:lpstr>
      <vt:lpstr>Limitations</vt:lpstr>
      <vt:lpstr>Future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 MOH</dc:creator>
  <cp:lastModifiedBy>Christ MOH</cp:lastModifiedBy>
  <cp:revision>1</cp:revision>
  <dcterms:created xsi:type="dcterms:W3CDTF">2025-04-09T17:57:17Z</dcterms:created>
  <dcterms:modified xsi:type="dcterms:W3CDTF">2025-04-09T18:18:52Z</dcterms:modified>
</cp:coreProperties>
</file>