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C327D-A64A-4A47-8305-95FC8807DD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ECAF987-1200-45B2-A3FD-2C24BF7B2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DABE8F4-4511-4BAF-A507-62318AFC1DE7}"/>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8631BC22-5730-4346-B080-1B5CDED203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C77CC4-53B8-4266-9632-ACA5F0F27722}"/>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80146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3EAA0-860B-4C35-9176-7F91C73D43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C0C5CD-1302-478D-87AE-C2CB39D0E1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1A5C86-8AF9-41B1-88FE-2B8567ADA49C}"/>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FC080C3C-9061-42AA-8BEA-D54B307FAF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9E34F4-CE7D-4E42-BB18-EA3248C0580B}"/>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162206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ADC21E-C668-4C61-B0AB-9973BD5A5CA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0DED872-3111-4A27-AB52-811E899339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F4892F-3F31-44AA-844D-54E65DB96D54}"/>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BFF0A96B-117B-49C1-8B65-A9FC4E3647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385789-B177-484B-8B68-C764AE469F17}"/>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379177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1CD4F-4A71-46EF-9A71-36D1336F5BD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68431F1-9FD2-4558-83C8-3FA1CA6A8C7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5A0746-35CD-4DAC-8969-4657F0C6711D}"/>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BF1D989E-33AD-4D98-BDB9-F02DCB5026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3EB132-7AE3-4FC3-838C-B31F3A30304B}"/>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3009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76C41-548F-4DE8-9787-8E7D94E99D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EDA5771-D725-48B8-AD95-702F8AB8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1B19DAA-2F52-4CC1-BFDA-A876078905E0}"/>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55E4DABA-593B-4965-9107-AE1B04F9C6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AD77C0-4EF8-401E-84D5-06472DC60305}"/>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108600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1BB9A5-F41D-401A-A3C4-C7ECCDB694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27F397F-6A2C-4E36-B7E2-7FC26E7CB3B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8CAD6DD-4454-4D4A-9C34-2DA5C96DD7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019EC1-29DC-4B82-808B-C3CA83A3A32D}"/>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6" name="Espace réservé du pied de page 5">
            <a:extLst>
              <a:ext uri="{FF2B5EF4-FFF2-40B4-BE49-F238E27FC236}">
                <a16:creationId xmlns:a16="http://schemas.microsoft.com/office/drawing/2014/main" id="{7952AB0C-DB46-45D7-8E0C-7C612BBC62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3513F9-470F-400D-BB6B-C24330A74379}"/>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213596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14AE15-4230-4824-A10E-BACAE0CAF16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28E8F0C-EEB0-44AA-9FF7-ED26EC745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8445377-62BC-4C6B-B3D2-C3E33803A24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48B5FFE-27A3-4BE0-8301-00029B5F2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6C4218A-F439-45E1-B175-E09B93210E5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AC079BE-D526-4E15-A055-E442B960CA3D}"/>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8" name="Espace réservé du pied de page 7">
            <a:extLst>
              <a:ext uri="{FF2B5EF4-FFF2-40B4-BE49-F238E27FC236}">
                <a16:creationId xmlns:a16="http://schemas.microsoft.com/office/drawing/2014/main" id="{48918466-9DA0-4C7C-A25C-8DB7BDCAC80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FAF90C7-AE69-4C05-81B8-8764FF66E8FB}"/>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204106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3ED7A-65A8-40EC-9C02-093B18051E0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D545B34-63A0-4D29-9D6B-C98708B8A495}"/>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4" name="Espace réservé du pied de page 3">
            <a:extLst>
              <a:ext uri="{FF2B5EF4-FFF2-40B4-BE49-F238E27FC236}">
                <a16:creationId xmlns:a16="http://schemas.microsoft.com/office/drawing/2014/main" id="{B512B96B-8108-4474-9F61-923FCA02774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9C65794-6864-444B-BE88-244A6DB8DB4B}"/>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282360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4D5F94-DA6B-4F54-8BF9-586BFCCC11C4}"/>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3" name="Espace réservé du pied de page 2">
            <a:extLst>
              <a:ext uri="{FF2B5EF4-FFF2-40B4-BE49-F238E27FC236}">
                <a16:creationId xmlns:a16="http://schemas.microsoft.com/office/drawing/2014/main" id="{87462E8D-8693-4E60-9056-06778D6EAAE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4278066-5B9B-4D0A-9D11-9126FF0EE932}"/>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116875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CD00B-E217-4E75-B097-C896924967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FC8291B-146B-47B6-945B-5CDE33497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F34F23-4492-4819-BDD5-126C89BA4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B37592-75FA-4C34-BC7C-52A7CB38CF93}"/>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6" name="Espace réservé du pied de page 5">
            <a:extLst>
              <a:ext uri="{FF2B5EF4-FFF2-40B4-BE49-F238E27FC236}">
                <a16:creationId xmlns:a16="http://schemas.microsoft.com/office/drawing/2014/main" id="{33F4F62F-9A57-4EF8-BFCC-362EDE48E8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982848-148C-4F2D-8518-021AE8EE0E64}"/>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27285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4B7B4-8103-451A-9A0A-72AE0D2549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2106B6D-9213-4675-B568-69569C7A5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CF0DDB2-28BD-490F-8098-24E58355D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1E64459-3081-4D52-A559-D5A22731E5E3}"/>
              </a:ext>
            </a:extLst>
          </p:cNvPr>
          <p:cNvSpPr>
            <a:spLocks noGrp="1"/>
          </p:cNvSpPr>
          <p:nvPr>
            <p:ph type="dt" sz="half" idx="10"/>
          </p:nvPr>
        </p:nvSpPr>
        <p:spPr/>
        <p:txBody>
          <a:bodyPr/>
          <a:lstStyle/>
          <a:p>
            <a:fld id="{3213B128-7B37-495C-B687-86D71BF12FB2}" type="datetimeFigureOut">
              <a:rPr lang="fr-FR" smtClean="0"/>
              <a:t>08/08/2022</a:t>
            </a:fld>
            <a:endParaRPr lang="fr-FR"/>
          </a:p>
        </p:txBody>
      </p:sp>
      <p:sp>
        <p:nvSpPr>
          <p:cNvPr id="6" name="Espace réservé du pied de page 5">
            <a:extLst>
              <a:ext uri="{FF2B5EF4-FFF2-40B4-BE49-F238E27FC236}">
                <a16:creationId xmlns:a16="http://schemas.microsoft.com/office/drawing/2014/main" id="{8EABC967-929B-4BCF-8F9A-80E558BFBA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3AEADA6-86F9-4CF6-A8BE-378570E48C69}"/>
              </a:ext>
            </a:extLst>
          </p:cNvPr>
          <p:cNvSpPr>
            <a:spLocks noGrp="1"/>
          </p:cNvSpPr>
          <p:nvPr>
            <p:ph type="sldNum" sz="quarter" idx="12"/>
          </p:nvPr>
        </p:nvSpPr>
        <p:spPr/>
        <p:txBody>
          <a:bodyPr/>
          <a:lstStyle/>
          <a:p>
            <a:fld id="{DFE6A9EA-4222-4DC5-89F8-B7F9BCD32FB0}" type="slidenum">
              <a:rPr lang="fr-FR" smtClean="0"/>
              <a:t>‹N°›</a:t>
            </a:fld>
            <a:endParaRPr lang="fr-FR"/>
          </a:p>
        </p:txBody>
      </p:sp>
    </p:spTree>
    <p:extLst>
      <p:ext uri="{BB962C8B-B14F-4D97-AF65-F5344CB8AC3E}">
        <p14:creationId xmlns:p14="http://schemas.microsoft.com/office/powerpoint/2010/main" val="218821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C4B0DA-1C9F-4BBA-9F5A-4D8458A69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841D03B-8859-4452-9FE5-6CAFC2777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FE6943-9F0F-482A-AEA2-133AB64B5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3B128-7B37-495C-B687-86D71BF12FB2}" type="datetimeFigureOut">
              <a:rPr lang="fr-FR" smtClean="0"/>
              <a:t>08/08/2022</a:t>
            </a:fld>
            <a:endParaRPr lang="fr-FR"/>
          </a:p>
        </p:txBody>
      </p:sp>
      <p:sp>
        <p:nvSpPr>
          <p:cNvPr id="5" name="Espace réservé du pied de page 4">
            <a:extLst>
              <a:ext uri="{FF2B5EF4-FFF2-40B4-BE49-F238E27FC236}">
                <a16:creationId xmlns:a16="http://schemas.microsoft.com/office/drawing/2014/main" id="{13569B38-4B0C-4E99-93A3-1A8AA4D2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11B897-0DBE-4B09-B491-2312BFBFE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6A9EA-4222-4DC5-89F8-B7F9BCD32FB0}" type="slidenum">
              <a:rPr lang="fr-FR" smtClean="0"/>
              <a:t>‹N°›</a:t>
            </a:fld>
            <a:endParaRPr lang="fr-FR"/>
          </a:p>
        </p:txBody>
      </p:sp>
    </p:spTree>
    <p:extLst>
      <p:ext uri="{BB962C8B-B14F-4D97-AF65-F5344CB8AC3E}">
        <p14:creationId xmlns:p14="http://schemas.microsoft.com/office/powerpoint/2010/main" val="350638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A1041-4C41-48F3-88D1-839E5151B90C}"/>
              </a:ext>
            </a:extLst>
          </p:cNvPr>
          <p:cNvSpPr>
            <a:spLocks noGrp="1"/>
          </p:cNvSpPr>
          <p:nvPr>
            <p:ph type="ctrTitle"/>
          </p:nvPr>
        </p:nvSpPr>
        <p:spPr/>
        <p:txBody>
          <a:bodyPr anchor="ctr"/>
          <a:lstStyle/>
          <a:p>
            <a:r>
              <a:rPr lang="fr-FR" dirty="0"/>
              <a:t>Web Fundamentals Checkpoint</a:t>
            </a:r>
          </a:p>
        </p:txBody>
      </p:sp>
    </p:spTree>
    <p:extLst>
      <p:ext uri="{BB962C8B-B14F-4D97-AF65-F5344CB8AC3E}">
        <p14:creationId xmlns:p14="http://schemas.microsoft.com/office/powerpoint/2010/main" val="146193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5370-D482-49D8-AFEB-CA232962D7A5}"/>
              </a:ext>
            </a:extLst>
          </p:cNvPr>
          <p:cNvSpPr>
            <a:spLocks noGrp="1"/>
          </p:cNvSpPr>
          <p:nvPr>
            <p:ph type="title"/>
          </p:nvPr>
        </p:nvSpPr>
        <p:spPr/>
        <p:txBody>
          <a:bodyPr/>
          <a:lstStyle/>
          <a:p>
            <a:r>
              <a:rPr lang="en-US" i="1" dirty="0"/>
              <a:t>How does the web work</a:t>
            </a:r>
            <a:r>
              <a:rPr lang="en-US" dirty="0"/>
              <a:t>?</a:t>
            </a:r>
            <a:endParaRPr lang="fr-FR" dirty="0"/>
          </a:p>
        </p:txBody>
      </p:sp>
      <p:sp>
        <p:nvSpPr>
          <p:cNvPr id="3" name="Espace réservé du contenu 2">
            <a:extLst>
              <a:ext uri="{FF2B5EF4-FFF2-40B4-BE49-F238E27FC236}">
                <a16:creationId xmlns:a16="http://schemas.microsoft.com/office/drawing/2014/main" id="{51DB04AA-8DC2-40CD-ABB1-565E3DFFAA3D}"/>
              </a:ext>
            </a:extLst>
          </p:cNvPr>
          <p:cNvSpPr>
            <a:spLocks noGrp="1"/>
          </p:cNvSpPr>
          <p:nvPr>
            <p:ph idx="1"/>
          </p:nvPr>
        </p:nvSpPr>
        <p:spPr/>
        <p:txBody>
          <a:bodyPr>
            <a:normAutofit fontScale="92500" lnSpcReduction="10000"/>
          </a:bodyPr>
          <a:lstStyle/>
          <a:p>
            <a:r>
              <a:rPr lang="en-US" dirty="0"/>
              <a:t>A user enters a URL into a browser (for example, </a:t>
            </a:r>
            <a:r>
              <a:rPr lang="en-US" dirty="0">
                <a:hlinkClick r:id="rId2"/>
              </a:rPr>
              <a:t>Google.com</a:t>
            </a:r>
            <a:r>
              <a:rPr lang="en-US" dirty="0"/>
              <a:t>. This request is passed to a domain name server.</a:t>
            </a:r>
          </a:p>
          <a:p>
            <a:r>
              <a:rPr lang="en-US" dirty="0"/>
              <a:t>The domain name server returns an IP address for the server that hosts the Website (for example, 68.178.157.132).</a:t>
            </a:r>
          </a:p>
          <a:p>
            <a:r>
              <a:rPr lang="en-US" dirty="0"/>
              <a:t>The browser requests the page from the Web server using the IP address specified by the domain name server.</a:t>
            </a:r>
          </a:p>
          <a:p>
            <a:r>
              <a:rPr lang="en-US" dirty="0"/>
              <a:t>The Web server returns the page to the IP address specified by the browser requesting the page. The page may also contain links to other files on the same server, such as images, which the browser will also request.</a:t>
            </a:r>
          </a:p>
          <a:p>
            <a:r>
              <a:rPr lang="en-US" dirty="0"/>
              <a:t>The browser collects all the information and displays to your computer in the form of Web page.</a:t>
            </a:r>
          </a:p>
          <a:p>
            <a:pPr marL="0" indent="0">
              <a:buNone/>
            </a:pPr>
            <a:endParaRPr lang="fr-FR" dirty="0"/>
          </a:p>
        </p:txBody>
      </p:sp>
    </p:spTree>
    <p:extLst>
      <p:ext uri="{BB962C8B-B14F-4D97-AF65-F5344CB8AC3E}">
        <p14:creationId xmlns:p14="http://schemas.microsoft.com/office/powerpoint/2010/main" val="195742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5370-D482-49D8-AFEB-CA232962D7A5}"/>
              </a:ext>
            </a:extLst>
          </p:cNvPr>
          <p:cNvSpPr>
            <a:spLocks noGrp="1"/>
          </p:cNvSpPr>
          <p:nvPr>
            <p:ph type="title"/>
          </p:nvPr>
        </p:nvSpPr>
        <p:spPr/>
        <p:txBody>
          <a:bodyPr/>
          <a:lstStyle/>
          <a:p>
            <a:r>
              <a:rPr lang="en-US" i="1" dirty="0"/>
              <a:t>What </a:t>
            </a:r>
            <a:r>
              <a:rPr lang="en-US" dirty="0"/>
              <a:t>do you need</a:t>
            </a:r>
            <a:r>
              <a:rPr lang="en-US" i="1" dirty="0"/>
              <a:t> to be a web developer?</a:t>
            </a:r>
            <a:endParaRPr lang="en-US" dirty="0"/>
          </a:p>
        </p:txBody>
      </p:sp>
      <p:sp>
        <p:nvSpPr>
          <p:cNvPr id="3" name="Espace réservé du contenu 2">
            <a:extLst>
              <a:ext uri="{FF2B5EF4-FFF2-40B4-BE49-F238E27FC236}">
                <a16:creationId xmlns:a16="http://schemas.microsoft.com/office/drawing/2014/main" id="{51DB04AA-8DC2-40CD-ABB1-565E3DFFAA3D}"/>
              </a:ext>
            </a:extLst>
          </p:cNvPr>
          <p:cNvSpPr>
            <a:spLocks noGrp="1"/>
          </p:cNvSpPr>
          <p:nvPr>
            <p:ph idx="1"/>
          </p:nvPr>
        </p:nvSpPr>
        <p:spPr/>
        <p:txBody>
          <a:bodyPr>
            <a:normAutofit lnSpcReduction="10000"/>
          </a:bodyPr>
          <a:lstStyle/>
          <a:p>
            <a:r>
              <a:rPr lang="en-US" dirty="0"/>
              <a:t>A web developer is by nature an interactive and creative artist. She/he is someone that is driven by a deep desire to create things. A web developer’s canvas is a user’s web browser.</a:t>
            </a:r>
          </a:p>
          <a:p>
            <a:r>
              <a:rPr lang="en-US" dirty="0"/>
              <a:t>Similar to a curious child who takes pleasure in making toys by joining LEGO blocks and then experiences a similar joy by taking them apart to see how they’re made, a web developer’s job is to use the basic building blocks of the Web (like HTML, CSS, and JavaScript) to create something complex like a web page</a:t>
            </a:r>
          </a:p>
          <a:p>
            <a:pPr marL="0" indent="0">
              <a:buNone/>
            </a:pPr>
            <a:r>
              <a:rPr lang="en-US" dirty="0"/>
              <a:t>What does it take to become a web developer?</a:t>
            </a:r>
          </a:p>
          <a:p>
            <a:r>
              <a:rPr lang="en-US" dirty="0"/>
              <a:t>Mainly, it requires the mastery of these three languages: HTML, CSS and JavaScript.</a:t>
            </a:r>
          </a:p>
          <a:p>
            <a:endParaRPr lang="en-US" dirty="0"/>
          </a:p>
          <a:p>
            <a:pPr marL="0" indent="0">
              <a:buNone/>
            </a:pPr>
            <a:endParaRPr lang="fr-FR" dirty="0"/>
          </a:p>
        </p:txBody>
      </p:sp>
    </p:spTree>
    <p:extLst>
      <p:ext uri="{BB962C8B-B14F-4D97-AF65-F5344CB8AC3E}">
        <p14:creationId xmlns:p14="http://schemas.microsoft.com/office/powerpoint/2010/main" val="85148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5370-D482-49D8-AFEB-CA232962D7A5}"/>
              </a:ext>
            </a:extLst>
          </p:cNvPr>
          <p:cNvSpPr>
            <a:spLocks noGrp="1"/>
          </p:cNvSpPr>
          <p:nvPr>
            <p:ph type="title"/>
          </p:nvPr>
        </p:nvSpPr>
        <p:spPr>
          <a:xfrm>
            <a:off x="838200" y="365125"/>
            <a:ext cx="11049000" cy="1325563"/>
          </a:xfrm>
        </p:spPr>
        <p:txBody>
          <a:bodyPr/>
          <a:lstStyle/>
          <a:p>
            <a:r>
              <a:rPr lang="en-US" dirty="0"/>
              <a:t>Why did you choose to learn web development?</a:t>
            </a:r>
          </a:p>
        </p:txBody>
      </p:sp>
      <p:sp>
        <p:nvSpPr>
          <p:cNvPr id="3" name="Espace réservé du contenu 2">
            <a:extLst>
              <a:ext uri="{FF2B5EF4-FFF2-40B4-BE49-F238E27FC236}">
                <a16:creationId xmlns:a16="http://schemas.microsoft.com/office/drawing/2014/main" id="{51DB04AA-8DC2-40CD-ABB1-565E3DFFAA3D}"/>
              </a:ext>
            </a:extLst>
          </p:cNvPr>
          <p:cNvSpPr>
            <a:spLocks noGrp="1"/>
          </p:cNvSpPr>
          <p:nvPr>
            <p:ph idx="1"/>
          </p:nvPr>
        </p:nvSpPr>
        <p:spPr/>
        <p:txBody>
          <a:bodyPr>
            <a:normAutofit/>
          </a:bodyPr>
          <a:lstStyle/>
          <a:p>
            <a:r>
              <a:rPr lang="en-US" dirty="0"/>
              <a:t>To know how does it work… and then see if it worth a try…</a:t>
            </a:r>
            <a:endParaRPr lang="fr-FR" dirty="0"/>
          </a:p>
        </p:txBody>
      </p:sp>
    </p:spTree>
    <p:extLst>
      <p:ext uri="{BB962C8B-B14F-4D97-AF65-F5344CB8AC3E}">
        <p14:creationId xmlns:p14="http://schemas.microsoft.com/office/powerpoint/2010/main" val="202922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299</Words>
  <Application>Microsoft Office PowerPoint</Application>
  <PresentationFormat>Grand écran</PresentationFormat>
  <Paragraphs>14</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Web Fundamentals Checkpoint</vt:lpstr>
      <vt:lpstr>How does the web work?</vt:lpstr>
      <vt:lpstr>What do you need to be a web developer?</vt:lpstr>
      <vt:lpstr>Why did you choose to learn web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dc:title>
  <dc:creator>sony</dc:creator>
  <cp:lastModifiedBy>sony</cp:lastModifiedBy>
  <cp:revision>2</cp:revision>
  <dcterms:created xsi:type="dcterms:W3CDTF">2022-08-08T13:21:16Z</dcterms:created>
  <dcterms:modified xsi:type="dcterms:W3CDTF">2022-08-08T13:35:44Z</dcterms:modified>
</cp:coreProperties>
</file>