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EA29D9-2CCB-F126-B9B0-1826034B4B29}"/>
              </a:ext>
            </a:extLst>
          </p:cNvPr>
          <p:cNvGrpSpPr/>
          <p:nvPr/>
        </p:nvGrpSpPr>
        <p:grpSpPr>
          <a:xfrm>
            <a:off x="0" y="1397000"/>
            <a:ext cx="12192000" cy="4064000"/>
            <a:chOff x="0" y="1397000"/>
            <a:chExt cx="12192000" cy="4064000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F1TENTH SIM RACING LEAGUE</a:t>
              </a:r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1" name="Picture 10" descr="A purple and blue logo&#10;&#10;Description automatically generated">
              <a:extLst>
                <a:ext uri="{FF2B5EF4-FFF2-40B4-BE49-F238E27FC236}">
                  <a16:creationId xmlns:a16="http://schemas.microsoft.com/office/drawing/2014/main" id="{13CE76A9-F5AC-A759-DE93-9F360BC7F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0877313" y="1397000"/>
              <a:ext cx="1314687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C29EAF-F82A-3F14-6CA0-9B6BC676E03F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F1TENTH SIM RACING LEAGUE</a:t>
              </a:r>
            </a:p>
          </p:txBody>
        </p:sp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5" name="Picture 4" descr="A purple and blue logo&#10;&#10;Description automatically generated">
              <a:extLst>
                <a:ext uri="{FF2B5EF4-FFF2-40B4-BE49-F238E27FC236}">
                  <a16:creationId xmlns:a16="http://schemas.microsoft.com/office/drawing/2014/main" id="{718DED2C-18AE-B479-5369-B56F6EFF3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1370321" y="1905000"/>
              <a:ext cx="821679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23</cp:revision>
  <dcterms:created xsi:type="dcterms:W3CDTF">2024-07-19T02:10:35Z</dcterms:created>
  <dcterms:modified xsi:type="dcterms:W3CDTF">2024-08-18T20:37:07Z</dcterms:modified>
</cp:coreProperties>
</file>