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0C29308-241F-9108-B32E-8A6F50CCBA75}"/>
              </a:ext>
            </a:extLst>
          </p:cNvPr>
          <p:cNvGrpSpPr/>
          <p:nvPr/>
        </p:nvGrpSpPr>
        <p:grpSpPr>
          <a:xfrm>
            <a:off x="-1" y="1396999"/>
            <a:ext cx="12192001" cy="4064001"/>
            <a:chOff x="-1" y="1396999"/>
            <a:chExt cx="12192001" cy="4064001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nd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B60F03-B522-7A83-89FA-7E0F6AC4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5097"/>
            <a:stretch/>
          </p:blipFill>
          <p:spPr>
            <a:xfrm>
              <a:off x="2093664" y="1396999"/>
              <a:ext cx="2388841" cy="1746784"/>
            </a:xfrm>
            <a:prstGeom prst="rect">
              <a:avLst/>
            </a:prstGeom>
          </p:spPr>
        </p:pic>
        <p:pic>
          <p:nvPicPr>
            <p:cNvPr id="13" name="Picture 12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6A1F60A3-AE88-9FB3-875F-6E62157E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0786" t="15097"/>
            <a:stretch/>
          </p:blipFill>
          <p:spPr>
            <a:xfrm>
              <a:off x="-1" y="1396999"/>
              <a:ext cx="2919719" cy="1746783"/>
            </a:xfrm>
            <a:prstGeom prst="rect">
              <a:avLst/>
            </a:prstGeom>
          </p:spPr>
        </p:pic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273" y="399796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1" name="Picture 10" descr="A purple and blue logo&#10;&#10;Description automatically generated">
              <a:extLst>
                <a:ext uri="{FF2B5EF4-FFF2-40B4-BE49-F238E27FC236}">
                  <a16:creationId xmlns:a16="http://schemas.microsoft.com/office/drawing/2014/main" id="{13CE76A9-F5AC-A759-DE93-9F360BC7F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0877313" y="3997960"/>
              <a:ext cx="1314687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567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E0891BC-1943-FDE1-2B6E-E4DB7E117DA1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2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nd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2FC23E-8A14-ED77-147A-98E7FEA8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1489"/>
            <a:stretch/>
          </p:blipFill>
          <p:spPr>
            <a:xfrm>
              <a:off x="1407839" y="1905000"/>
              <a:ext cx="1592561" cy="1214020"/>
            </a:xfrm>
            <a:prstGeom prst="rect">
              <a:avLst/>
            </a:prstGeom>
          </p:spPr>
        </p:pic>
        <p:pic>
          <p:nvPicPr>
            <p:cNvPr id="10" name="Picture 9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2488B9C2-0EC4-7287-A8F7-8FC34D06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0233" t="11489"/>
            <a:stretch/>
          </p:blipFill>
          <p:spPr>
            <a:xfrm>
              <a:off x="0" y="1905000"/>
              <a:ext cx="1958543" cy="1214020"/>
            </a:xfrm>
            <a:prstGeom prst="rect">
              <a:avLst/>
            </a:prstGeom>
          </p:spPr>
        </p:pic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121" y="39688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5" name="Picture 4" descr="A purple and blue logo&#10;&#10;Description automatically generated">
              <a:extLst>
                <a:ext uri="{FF2B5EF4-FFF2-40B4-BE49-F238E27FC236}">
                  <a16:creationId xmlns:a16="http://schemas.microsoft.com/office/drawing/2014/main" id="{718DED2C-18AE-B479-5369-B56F6EFF3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1300521" y="3968800"/>
              <a:ext cx="821679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42763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24</cp:revision>
  <dcterms:created xsi:type="dcterms:W3CDTF">2024-07-19T02:10:35Z</dcterms:created>
  <dcterms:modified xsi:type="dcterms:W3CDTF">2025-02-17T15:34:49Z</dcterms:modified>
</cp:coreProperties>
</file>