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80BB"/>
    <a:srgbClr val="8297CE"/>
    <a:srgbClr val="008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3568-BC07-2F44-0D66-CA8C44F5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0C03C-C89E-6652-B6CA-9EE1205E9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061FE-4113-85FA-11C9-42D66FAD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D8379-A189-0345-9978-D5D352BA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C82CD-3766-3F6F-D450-1E75386E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3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D6D4-2314-27E9-1659-F3422F83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A8551-CCF7-FD90-11EA-4F573D21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EA090-4D08-B68F-835D-3A8E8463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99F16-C25B-F0FB-C4CE-CE7C2B4C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FF8BA-EE19-4D4C-4475-860A8A1B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6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F94FF-FD9D-ED3F-9143-306572D14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A7E76-BC9D-574E-BDD5-BB30DD281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F122A-3815-DCA3-E4DB-ECAE07DC7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96C18-5BB9-3266-58A5-8410189E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B8A6C-9A0E-43DF-A293-429F7C39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7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5481-3543-8D93-4C68-4D42D630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A3FE9-D719-7BE3-F244-D0C6B97AA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F03DD-785E-6434-DA45-0BD7EAD4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CA8AF-3298-7325-50A3-DB1EFB7A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4DBA5-B8C8-A6BA-F3C5-5FBD6217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8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56B8-79FB-5843-D908-408BA3BF2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058A1-943C-62C3-91E5-B1537AE52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896AB-4365-66C7-85AB-72DFDEB4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B3C68-2204-DD78-E111-73DFF3F8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2E486-B7EA-AD70-5242-B3E6E343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0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2592-4F39-FEAF-89D4-6C1ED353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E933-DAD2-F6DE-1FEC-863C66F7F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1F1BF-8664-E40D-60E1-4D2EEABDA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A0847-104E-AEE9-6CF9-763D4068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3C844-A480-D4D9-DDA9-56E7DD77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4580A-C4CC-7A91-EA99-FFB016CC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5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2E75-E93C-E72A-19EE-1E0CFE43F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F2C9B-A478-1288-E247-167D57222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94421-1FDD-B908-AFBC-8E2A50308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5ECAF-BB42-AB36-D9A6-62D125742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621A2-B788-B32C-2CF9-A49A02B8D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A8CB5-F272-02D0-48D6-23FC4EDD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A2FCD-7997-C19B-419B-D7FDF629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B8C1F-F953-AB61-19C5-FB8C6D7B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ED40-1361-3586-9E27-C0E665DE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8D7EF-860D-8B70-C24D-25CDC40B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94A65-2B32-62D1-A0EB-82550EFA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5046F-31F4-F0E8-68E5-78E19F72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2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6148A2-09FE-FCC1-FCF8-B0B26DC4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1CF72-B844-93F6-B543-5AF58775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9B37B-41E6-CDD3-588E-1BC30CC4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BE72-BE70-F10A-396C-341CDC99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30454-552A-B2A9-879F-CB631D925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F286B-7B9D-5DB5-B053-B9273B9B5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E58E0-8CBD-DA69-AC5C-F13FD18D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E7699-E524-6C17-C10E-405E8C13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DC87C-3941-A896-CD02-66110C2A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5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ED00-E80D-2780-1B82-CC05AF51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3E401-C590-F98C-9A20-D3CD5CA0D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1A6FB-392C-146A-E915-754A87F9B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A071D-E014-A4A9-39BE-CBCFEFF8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34B01-2C7B-7ADD-D99C-D89AAEA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FF44E-B60A-543E-7D34-7E76E4A0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1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A97059-1CFB-A2FF-BF53-C019BB21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C03E7-7EB0-6020-C5BF-4B92D1AEE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7ABCC-5E45-27F6-F8FB-3751D3EF6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C42392-7F7B-4FBC-B57C-B1A93DA5A85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A59B-7CAD-AC89-FC86-1275C980E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8FCB6-9DA7-AFE6-3928-E453DDD02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1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8703C14-736C-675F-C5FF-9F2D95BE4CA2}"/>
              </a:ext>
            </a:extLst>
          </p:cNvPr>
          <p:cNvGrpSpPr/>
          <p:nvPr/>
        </p:nvGrpSpPr>
        <p:grpSpPr>
          <a:xfrm>
            <a:off x="0" y="1397000"/>
            <a:ext cx="12192000" cy="4064000"/>
            <a:chOff x="0" y="1397000"/>
            <a:chExt cx="12192000" cy="4064000"/>
          </a:xfrm>
        </p:grpSpPr>
        <p:pic>
          <p:nvPicPr>
            <p:cNvPr id="6" name="Picture 5" descr="A machine with wheels and a yellow object&#10;&#10;Description automatically generated with medium confidence">
              <a:extLst>
                <a:ext uri="{FF2B5EF4-FFF2-40B4-BE49-F238E27FC236}">
                  <a16:creationId xmlns:a16="http://schemas.microsoft.com/office/drawing/2014/main" id="{8C302219-EDC8-9C41-7E37-C5B2E3930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97000"/>
              <a:ext cx="12192000" cy="4064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909B54-A04F-E79C-0031-8A813B4B9211}"/>
                </a:ext>
              </a:extLst>
            </p:cNvPr>
            <p:cNvSpPr/>
            <p:nvPr/>
          </p:nvSpPr>
          <p:spPr>
            <a:xfrm>
              <a:off x="0" y="1397000"/>
              <a:ext cx="12192000" cy="4064000"/>
            </a:xfrm>
            <a:prstGeom prst="rect">
              <a:avLst/>
            </a:prstGeom>
            <a:gradFill>
              <a:gsLst>
                <a:gs pos="0">
                  <a:schemeClr val="tx1">
                    <a:alpha val="80000"/>
                  </a:schemeClr>
                </a:gs>
                <a:gs pos="50000">
                  <a:schemeClr val="tx1">
                    <a:lumMod val="50000"/>
                    <a:lumOff val="50000"/>
                    <a:alpha val="50000"/>
                  </a:schemeClr>
                </a:gs>
                <a:gs pos="100000">
                  <a:schemeClr val="tx1">
                    <a:alpha val="8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b="1" i="1" dirty="0">
                  <a:ln w="19050">
                    <a:solidFill>
                      <a:schemeClr val="bg1"/>
                    </a:solidFill>
                  </a:ln>
                  <a:noFill/>
                  <a:effectLst>
                    <a:glow rad="203200">
                      <a:schemeClr val="tx1">
                        <a:alpha val="40000"/>
                      </a:schemeClr>
                    </a:glow>
                  </a:effectLst>
                  <a:latin typeface="Agency FB" panose="020B0503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  <a:r>
                <a:rPr lang="en-US" sz="7200" b="1" i="1" baseline="30000" dirty="0">
                  <a:ln w="19050">
                    <a:solidFill>
                      <a:schemeClr val="bg1"/>
                    </a:solidFill>
                  </a:ln>
                  <a:noFill/>
                  <a:effectLst>
                    <a:glow rad="203200">
                      <a:schemeClr val="tx1">
                        <a:alpha val="40000"/>
                      </a:schemeClr>
                    </a:glow>
                  </a:effectLst>
                  <a:latin typeface="Agency FB" panose="020B0503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200" b="1" i="1" baseline="30000" dirty="0" err="1">
                  <a:ln w="19050">
                    <a:solidFill>
                      <a:schemeClr val="bg1"/>
                    </a:solidFill>
                  </a:ln>
                  <a:noFill/>
                  <a:effectLst>
                    <a:glow rad="203200">
                      <a:schemeClr val="tx1">
                        <a:alpha val="40000"/>
                      </a:schemeClr>
                    </a:glow>
                  </a:effectLst>
                  <a:latin typeface="Agency FB" panose="020B0503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</a:t>
              </a:r>
              <a:r>
                <a:rPr lang="en-US" sz="7200" b="1" i="1" dirty="0">
                  <a:ln w="19050">
                    <a:solidFill>
                      <a:schemeClr val="bg1"/>
                    </a:solidFill>
                  </a:ln>
                  <a:noFill/>
                  <a:effectLst>
                    <a:glow rad="203200">
                      <a:schemeClr val="tx1">
                        <a:alpha val="40000"/>
                      </a:schemeClr>
                    </a:glow>
                  </a:effectLst>
                  <a:latin typeface="Agency FB" panose="020B0503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F1TENTH SIM RACING LEAGUE</a:t>
              </a:r>
            </a:p>
          </p:txBody>
        </p:sp>
        <p:pic>
          <p:nvPicPr>
            <p:cNvPr id="9" name="Picture 8" descr="A logo with a black background&#10;&#10;Description automatically generated">
              <a:extLst>
                <a:ext uri="{FF2B5EF4-FFF2-40B4-BE49-F238E27FC236}">
                  <a16:creationId xmlns:a16="http://schemas.microsoft.com/office/drawing/2014/main" id="{00E89E2B-DB9B-2A28-3C07-3F44A6185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4273" y="3997960"/>
              <a:ext cx="1463040" cy="1463040"/>
            </a:xfrm>
            <a:prstGeom prst="rect">
              <a:avLst/>
            </a:prstGeom>
            <a:effectLst>
              <a:glow rad="203200">
                <a:schemeClr val="tx1">
                  <a:alpha val="40000"/>
                </a:schemeClr>
              </a:glow>
            </a:effectLst>
          </p:spPr>
        </p:pic>
        <p:pic>
          <p:nvPicPr>
            <p:cNvPr id="11" name="Picture 10" descr="A purple and blue logo&#10;&#10;Description automatically generated">
              <a:extLst>
                <a:ext uri="{FF2B5EF4-FFF2-40B4-BE49-F238E27FC236}">
                  <a16:creationId xmlns:a16="http://schemas.microsoft.com/office/drawing/2014/main" id="{13CE76A9-F5AC-A759-DE93-9F360BC7FB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3870"/>
            <a:stretch/>
          </p:blipFill>
          <p:spPr>
            <a:xfrm>
              <a:off x="10877313" y="3997960"/>
              <a:ext cx="1314687" cy="1463040"/>
            </a:xfrm>
            <a:prstGeom prst="rect">
              <a:avLst/>
            </a:prstGeom>
            <a:effectLst>
              <a:glow rad="203200">
                <a:schemeClr val="tx1">
                  <a:alpha val="40000"/>
                </a:schemeClr>
              </a:glow>
            </a:effec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13206BD-6ACF-D0D1-B0C0-474787310A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04" r="15204"/>
            <a:stretch/>
          </p:blipFill>
          <p:spPr bwMode="auto">
            <a:xfrm>
              <a:off x="188464" y="1543583"/>
              <a:ext cx="1513199" cy="1143000"/>
            </a:xfrm>
            <a:prstGeom prst="rect">
              <a:avLst/>
            </a:prstGeom>
            <a:noFill/>
            <a:effectLst>
              <a:glow rad="203200">
                <a:schemeClr val="tx1"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094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2F123BB-13FB-3125-76A5-039DEC9EF023}"/>
              </a:ext>
            </a:extLst>
          </p:cNvPr>
          <p:cNvGrpSpPr/>
          <p:nvPr/>
        </p:nvGrpSpPr>
        <p:grpSpPr>
          <a:xfrm>
            <a:off x="0" y="1905000"/>
            <a:ext cx="12192000" cy="3048000"/>
            <a:chOff x="0" y="1905000"/>
            <a:chExt cx="12192000" cy="3048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302219-EDC8-9C41-7E37-C5B2E3930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0" y="1905000"/>
              <a:ext cx="12192000" cy="30480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A909B54-A04F-E79C-0031-8A813B4B9211}"/>
                </a:ext>
              </a:extLst>
            </p:cNvPr>
            <p:cNvSpPr/>
            <p:nvPr/>
          </p:nvSpPr>
          <p:spPr>
            <a:xfrm>
              <a:off x="0" y="1905000"/>
              <a:ext cx="12192000" cy="3048000"/>
            </a:xfrm>
            <a:prstGeom prst="rect">
              <a:avLst/>
            </a:prstGeom>
            <a:gradFill>
              <a:gsLst>
                <a:gs pos="0">
                  <a:schemeClr val="tx1">
                    <a:alpha val="80000"/>
                  </a:schemeClr>
                </a:gs>
                <a:gs pos="50000">
                  <a:schemeClr val="tx1">
                    <a:lumMod val="50000"/>
                    <a:lumOff val="50000"/>
                    <a:alpha val="50000"/>
                  </a:schemeClr>
                </a:gs>
                <a:gs pos="100000">
                  <a:schemeClr val="tx1">
                    <a:alpha val="8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b="1" i="1" dirty="0">
                  <a:ln w="19050">
                    <a:solidFill>
                      <a:schemeClr val="bg1"/>
                    </a:solidFill>
                  </a:ln>
                  <a:noFill/>
                  <a:effectLst>
                    <a:glow rad="203200">
                      <a:schemeClr val="tx1">
                        <a:alpha val="40000"/>
                      </a:schemeClr>
                    </a:glow>
                  </a:effectLst>
                  <a:latin typeface="Agency FB" panose="020B0503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  <a:r>
                <a:rPr lang="en-US" sz="7200" b="1" i="1" baseline="30000" dirty="0">
                  <a:ln w="19050">
                    <a:solidFill>
                      <a:schemeClr val="bg1"/>
                    </a:solidFill>
                  </a:ln>
                  <a:noFill/>
                  <a:effectLst>
                    <a:glow rad="203200">
                      <a:schemeClr val="tx1">
                        <a:alpha val="40000"/>
                      </a:schemeClr>
                    </a:glow>
                  </a:effectLst>
                  <a:latin typeface="Agency FB" panose="020B0503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st</a:t>
              </a:r>
              <a:r>
                <a:rPr lang="en-US" sz="7200" b="1" i="1" dirty="0">
                  <a:ln w="19050">
                    <a:solidFill>
                      <a:schemeClr val="bg1"/>
                    </a:solidFill>
                  </a:ln>
                  <a:noFill/>
                  <a:effectLst>
                    <a:glow rad="203200">
                      <a:schemeClr val="tx1">
                        <a:alpha val="40000"/>
                      </a:schemeClr>
                    </a:glow>
                  </a:effectLst>
                  <a:latin typeface="Agency FB" panose="020B0503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F1TENTH SIM RACING LEAGUE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CBEE40E-6B1F-C4AD-0388-CE4D186300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204" r="15204"/>
            <a:stretch/>
          </p:blipFill>
          <p:spPr bwMode="auto">
            <a:xfrm>
              <a:off x="139600" y="2044600"/>
              <a:ext cx="1210559" cy="914400"/>
            </a:xfrm>
            <a:prstGeom prst="rect">
              <a:avLst/>
            </a:prstGeom>
            <a:noFill/>
            <a:effectLst>
              <a:glow rad="203200">
                <a:schemeClr val="tx1"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 descr="A logo with a black background&#10;&#10;Description automatically generated">
              <a:extLst>
                <a:ext uri="{FF2B5EF4-FFF2-40B4-BE49-F238E27FC236}">
                  <a16:creationId xmlns:a16="http://schemas.microsoft.com/office/drawing/2014/main" id="{DEB66A65-B57E-C8E9-8C85-AA09E884B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6121" y="3968800"/>
              <a:ext cx="914400" cy="914400"/>
            </a:xfrm>
            <a:prstGeom prst="rect">
              <a:avLst/>
            </a:prstGeom>
            <a:effectLst>
              <a:glow rad="203200">
                <a:schemeClr val="tx1">
                  <a:alpha val="40000"/>
                </a:schemeClr>
              </a:glow>
            </a:effectLst>
          </p:spPr>
        </p:pic>
        <p:pic>
          <p:nvPicPr>
            <p:cNvPr id="5" name="Picture 4" descr="A purple and blue logo&#10;&#10;Description automatically generated">
              <a:extLst>
                <a:ext uri="{FF2B5EF4-FFF2-40B4-BE49-F238E27FC236}">
                  <a16:creationId xmlns:a16="http://schemas.microsoft.com/office/drawing/2014/main" id="{718DED2C-18AE-B479-5369-B56F6EFF3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3870"/>
            <a:stretch/>
          </p:blipFill>
          <p:spPr>
            <a:xfrm>
              <a:off x="11300521" y="3968800"/>
              <a:ext cx="821679" cy="914400"/>
            </a:xfrm>
            <a:prstGeom prst="rect">
              <a:avLst/>
            </a:prstGeom>
            <a:effectLst>
              <a:glow rad="203200">
                <a:schemeClr val="tx1"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768135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Tanmay Samak</dc:creator>
  <cp:lastModifiedBy>Tanmay Samak</cp:lastModifiedBy>
  <cp:revision>22</cp:revision>
  <dcterms:created xsi:type="dcterms:W3CDTF">2024-07-19T02:10:35Z</dcterms:created>
  <dcterms:modified xsi:type="dcterms:W3CDTF">2024-08-06T16:54:31Z</dcterms:modified>
</cp:coreProperties>
</file>