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954661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0309782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999056793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914957038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73212604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474094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135221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61716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406416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25083F-290E-21B6-86ED-7F3AE2FF0D5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8D23DA-F272-422B-7F3C-511676B9F19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72B19F-CF5B-D85D-0405-50EF7B9D631E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05ED3E-E935-60DD-2649-5AE9589BD33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9E75C-7F23-F4CB-7CC4-64BF3119BE37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56AA09-2811-D9C0-6089-DFF5E6575C7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2911AE-69E8-7203-FBC8-2F5D4BC26E7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DE8ECF-6DF8-2C67-64E0-15C84537547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345C81-7F4D-7F2D-96B6-3B0648B9673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A6E2CE-519B-46EE-306E-2A7034EE783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F24F89-9BE0-CC73-5104-3B31C45B072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10976B-2E5E-0C9E-BA89-2ED7AC1FAEC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6D7481-A3BF-A8A4-8339-E78E85BBA3F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D18365-075B-3BF6-F9B4-B4555C28F11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4738288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20376701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7210529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284075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147277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1467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3091813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9715022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7643262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834922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0614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710619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6968039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6462270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996188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76448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1235173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5250732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2700174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931528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0616267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224803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2009168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0251118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3526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85809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2489030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1815885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0263735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3780026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6144894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14017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860419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8033799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2492391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9525601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9327471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225590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3851269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62759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3386845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8314542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96225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4995290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7521926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0644002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160486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61762516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2773400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2255468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1751868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578025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807127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84716624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01666350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6996934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937188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039631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7913723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2678330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1780430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605061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32026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6402213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HEALTH INFORMATION SYSTEM</a:t>
            </a:r>
            <a:endParaRPr lang="en-US"/>
          </a:p>
        </p:txBody>
      </p:sp>
      <p:sp>
        <p:nvSpPr>
          <p:cNvPr id="5003227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Assessment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41081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Dashboard</a:t>
            </a:r>
            <a:endParaRPr/>
          </a:p>
        </p:txBody>
      </p:sp>
      <p:pic>
        <p:nvPicPr>
          <p:cNvPr id="136284217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1792027" y="1825624"/>
            <a:ext cx="8607944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6540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Manage client</a:t>
            </a:r>
            <a:endParaRPr/>
          </a:p>
        </p:txBody>
      </p:sp>
      <p:pic>
        <p:nvPicPr>
          <p:cNvPr id="396837817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1792027" y="1825624"/>
            <a:ext cx="8607944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30834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Manage Programs</a:t>
            </a:r>
            <a:endParaRPr/>
          </a:p>
        </p:txBody>
      </p:sp>
      <p:pic>
        <p:nvPicPr>
          <p:cNvPr id="2008158465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1792027" y="1825624"/>
            <a:ext cx="8607944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75494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Add personal infomation </a:t>
            </a:r>
            <a:endParaRPr/>
          </a:p>
        </p:txBody>
      </p:sp>
      <p:pic>
        <p:nvPicPr>
          <p:cNvPr id="252450640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1792027" y="1825624"/>
            <a:ext cx="8607944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6639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Add new client</a:t>
            </a:r>
            <a:endParaRPr/>
          </a:p>
        </p:txBody>
      </p:sp>
      <p:pic>
        <p:nvPicPr>
          <p:cNvPr id="613955091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1792027" y="1825624"/>
            <a:ext cx="8607944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1279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Edit health program</a:t>
            </a:r>
            <a:endParaRPr/>
          </a:p>
        </p:txBody>
      </p:sp>
      <p:pic>
        <p:nvPicPr>
          <p:cNvPr id="1242886540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1792027" y="1825624"/>
            <a:ext cx="8607944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8234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Problem statement</a:t>
            </a:r>
            <a:endParaRPr/>
          </a:p>
        </p:txBody>
      </p:sp>
      <p:sp>
        <p:nvSpPr>
          <p:cNvPr id="199617200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Health Information System is designed to manage clients, health programs, and enrollments efficiently. It provides functionality for doctors and administrators to: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Manage health programs.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Register and manage client profiles.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Enroll clients in health programs and track their enrollment status.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 baseline="-2500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Provide secure API access for external systems.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52124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System Design</a:t>
            </a:r>
            <a:endParaRPr/>
          </a:p>
        </p:txBody>
      </p:sp>
      <p:sp>
        <p:nvSpPr>
          <p:cNvPr id="32750847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a. Architecture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Back-end: Flask (Python) is used to handle routing, business logic, and database interactions.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Front-end: HTML, CSS are used for the user interface.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Database: SQLite is used to store data for users, clients, programs, and enrollments.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6488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Database Design</a:t>
            </a:r>
            <a:endParaRPr/>
          </a:p>
        </p:txBody>
      </p:sp>
      <p:sp>
        <p:nvSpPr>
          <p:cNvPr id="35720620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database schema is defined in schema.SQL: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Users Table: Stores admin credentials and API keys.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Clients Table: Stores client information.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Programs Table: Stores health program details.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Enrollments Table: Tracks client enrollments in programs.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26962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463390" cy="61623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US" sz="4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Key Components</a:t>
            </a:r>
            <a:endParaRPr/>
          </a:p>
        </p:txBody>
      </p:sp>
      <p:sp>
        <p:nvSpPr>
          <p:cNvPr id="203188744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80795" y="1125681"/>
            <a:ext cx="10419772" cy="54553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Authentication: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Login system for administrators using session-based authentication.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API access secured with API keys.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Client Management: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Add, view, and search for clients.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Store personal information such as name, ID, date of birth, gender, contact, and address.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Program Management: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786806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1005897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Key Components</a:t>
            </a:r>
            <a:endParaRPr/>
          </a:p>
        </p:txBody>
      </p:sp>
      <p:sp>
        <p:nvSpPr>
          <p:cNvPr id="14896675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428749"/>
            <a:ext cx="10515600" cy="47482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Create, view, and edit health programs.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Programs include details like name and description.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Enrollment Management: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Enroll clients in health programs.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Track enrollment status (Active, Inactive, Completed).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Dashboard: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Display statistics for total clients, programs, and enrollments.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Provide quick actions for common tasks.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API:</a:t>
            </a: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Expose client profiles and enrollments via secure API endpoints.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2093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Solution</a:t>
            </a:r>
            <a:endParaRPr/>
          </a:p>
        </p:txBody>
      </p:sp>
      <p:sp>
        <p:nvSpPr>
          <p:cNvPr id="116299816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system provides a comprehensive solution for managing health programs and client enrollments: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Ease of Use: Intuitive UI for managing clients and programs.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Scalability: Modular design allows for future enhancements (e.g., adding more API endpoints).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Security: Secure authentication and API access.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 Integrity: Relational database ensures consistency across clients, programs, and enrollments.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9073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Welcome interface</a:t>
            </a:r>
            <a:endParaRPr/>
          </a:p>
        </p:txBody>
      </p:sp>
      <p:pic>
        <p:nvPicPr>
          <p:cNvPr id="1987535216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2256584" y="1825624"/>
            <a:ext cx="7678831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69145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Login</a:t>
            </a:r>
            <a:r>
              <a:rPr/>
              <a:t> interface</a:t>
            </a:r>
            <a:endParaRPr/>
          </a:p>
        </p:txBody>
      </p:sp>
      <p:pic>
        <p:nvPicPr>
          <p:cNvPr id="1722956318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2256584" y="1825624"/>
            <a:ext cx="7678831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2025-04-26T05:31:11Z</dcterms:modified>
</cp:coreProperties>
</file>