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 varScale="1">
        <p:scale>
          <a:sx n="44" d="100"/>
          <a:sy n="44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3FE-400A-4ABB-8EB8-EDDFDE81BF85}" type="datetimeFigureOut">
              <a:rPr lang="id-ID" smtClean="0"/>
              <a:pPr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5902-8765-4C86-AE43-78D99F2B13E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Pov:pinjam duit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Kamu:bro boleh nanya bro</a:t>
            </a:r>
          </a:p>
          <a:p>
            <a:r>
              <a:rPr lang="id-ID" dirty="0" smtClean="0"/>
              <a:t>Teman:nanya apa</a:t>
            </a:r>
          </a:p>
          <a:p>
            <a:r>
              <a:rPr lang="id-ID" dirty="0" smtClean="0"/>
              <a:t>Kamu:pinjam duit bro</a:t>
            </a:r>
          </a:p>
          <a:p>
            <a:r>
              <a:rPr lang="id-ID" dirty="0" smtClean="0"/>
              <a:t>Teman:nomor ini tidak aktif silakan pengilan lain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Pov:emak</a:t>
            </a:r>
            <a:endParaRPr lang="id-ID" dirty="0"/>
          </a:p>
        </p:txBody>
      </p:sp>
      <p:pic>
        <p:nvPicPr>
          <p:cNvPr id="7" name="Picture Placeholder 6" descr="Untitled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 dirty="0" smtClean="0"/>
              <a:t>Ketika emak punya item kekuatan</a:t>
            </a:r>
            <a:endParaRPr lang="id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Ketika dajjal join preminium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Top up free fire</a:t>
            </a:r>
          </a:p>
          <a:p>
            <a:r>
              <a:rPr lang="id-ID" smtClean="0"/>
              <a:t>Unlimated uang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Pov:pinjam duit</vt:lpstr>
      <vt:lpstr>Pov:emak</vt:lpstr>
      <vt:lpstr>Ketika dajjal join preminium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Pov:pinjam duit</dc:title>
  <dc:creator>COMPAQ</dc:creator>
  <cp:lastModifiedBy>COMPAQ</cp:lastModifiedBy>
  <cp:revision>2</cp:revision>
  <dcterms:created xsi:type="dcterms:W3CDTF">2024-01-08T06:15:23Z</dcterms:created>
  <dcterms:modified xsi:type="dcterms:W3CDTF">2024-01-08T06:26:42Z</dcterms:modified>
</cp:coreProperties>
</file>