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A88"/>
    <a:srgbClr val="FFE4E3"/>
    <a:srgbClr val="1E1214"/>
    <a:srgbClr val="FBD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31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1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7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6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0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1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2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5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CAEB-DA72-4491-87B9-F046A378FBB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B262-632A-4972-8B0B-0ECB64793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A3CE0A-04E9-432B-AFC8-2A2630D5BB75}"/>
              </a:ext>
            </a:extLst>
          </p:cNvPr>
          <p:cNvSpPr/>
          <p:nvPr/>
        </p:nvSpPr>
        <p:spPr>
          <a:xfrm>
            <a:off x="-1" y="-1"/>
            <a:ext cx="10799764" cy="1079976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4D810-61B0-4C87-87D2-016FB8050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10" b="44013"/>
          <a:stretch/>
        </p:blipFill>
        <p:spPr>
          <a:xfrm>
            <a:off x="0" y="-4567"/>
            <a:ext cx="10799763" cy="8842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DF9E51-E8BD-4249-B960-CD8CA3C77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03" y="521166"/>
            <a:ext cx="7207358" cy="9757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6AA439-7567-4136-BC64-77C786A77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7" t="50219"/>
          <a:stretch/>
        </p:blipFill>
        <p:spPr>
          <a:xfrm>
            <a:off x="-1811756" y="2937568"/>
            <a:ext cx="12611519" cy="78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0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EduWang</dc:creator>
  <cp:lastModifiedBy>EduWang</cp:lastModifiedBy>
  <cp:revision>5</cp:revision>
  <dcterms:created xsi:type="dcterms:W3CDTF">2023-10-04T03:47:38Z</dcterms:created>
  <dcterms:modified xsi:type="dcterms:W3CDTF">2023-10-04T03:54:32Z</dcterms:modified>
</cp:coreProperties>
</file>