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0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7" d="100"/>
          <a:sy n="257" d="100"/>
        </p:scale>
        <p:origin x="18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294620"/>
            <a:ext cx="243006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945535"/>
            <a:ext cx="243006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1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9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95846"/>
            <a:ext cx="698644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95846"/>
            <a:ext cx="2055431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9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48807"/>
            <a:ext cx="279457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204734"/>
            <a:ext cx="279457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2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479227"/>
            <a:ext cx="137703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479227"/>
            <a:ext cx="137703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95846"/>
            <a:ext cx="2794576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41305"/>
            <a:ext cx="137070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657582"/>
            <a:ext cx="1370709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41305"/>
            <a:ext cx="13774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657582"/>
            <a:ext cx="1377459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59199"/>
            <a:ext cx="164029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59199"/>
            <a:ext cx="164029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95846"/>
            <a:ext cx="279457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479227"/>
            <a:ext cx="279457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D3EC-1DC1-4776-94F2-827454FC1A1A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668542"/>
            <a:ext cx="109353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D41F-7609-4E62-9F83-A07D3CA48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9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D08DF5-711C-4095-8CA1-E67FF95C3457}"/>
              </a:ext>
            </a:extLst>
          </p:cNvPr>
          <p:cNvSpPr/>
          <p:nvPr/>
        </p:nvSpPr>
        <p:spPr>
          <a:xfrm>
            <a:off x="1017782" y="1430893"/>
            <a:ext cx="225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WANG, Hyo Won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00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a로케트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EduWang</dc:creator>
  <cp:lastModifiedBy>EduWang</cp:lastModifiedBy>
  <cp:revision>5</cp:revision>
  <dcterms:created xsi:type="dcterms:W3CDTF">2023-10-05T08:55:36Z</dcterms:created>
  <dcterms:modified xsi:type="dcterms:W3CDTF">2023-10-05T10:54:50Z</dcterms:modified>
</cp:coreProperties>
</file>