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  <p:sldId id="256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6/11/relationships/changesInfo" Target="changesInfos/changesInfo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y Fulcher" userId="2d9ef20c-d99f-4dbd-a9ff-b4da6ab63e56" providerId="ADAL" clId="{B2DD8897-FC2C-4BA2-8213-AB16E7084BB4}"/>
    <pc:docChg chg="modSld sldOrd">
      <pc:chgData name="Mandy Fulcher" userId="2d9ef20c-d99f-4dbd-a9ff-b4da6ab63e56" providerId="ADAL" clId="{B2DD8897-FC2C-4BA2-8213-AB16E7084BB4}" dt="2020-10-27T14:44:57.190" v="2" actId="27309"/>
      <pc:docMkLst>
        <pc:docMk/>
      </pc:docMkLst>
      <pc:sldChg chg="ord">
        <pc:chgData name="Mandy Fulcher" userId="2d9ef20c-d99f-4dbd-a9ff-b4da6ab63e56" providerId="ADAL" clId="{B2DD8897-FC2C-4BA2-8213-AB16E7084BB4}" dt="2020-10-27T14:44:45.480" v="1"/>
        <pc:sldMkLst>
          <pc:docMk/>
          <pc:sldMk cId="1126845879" sldId="259"/>
        </pc:sldMkLst>
      </pc:sldChg>
      <pc:sldChg chg="addSp modSp mod">
        <pc:chgData name="Mandy Fulcher" userId="2d9ef20c-d99f-4dbd-a9ff-b4da6ab63e56" providerId="ADAL" clId="{B2DD8897-FC2C-4BA2-8213-AB16E7084BB4}" dt="2020-10-27T14:44:57.190" v="2" actId="27309"/>
        <pc:sldMkLst>
          <pc:docMk/>
          <pc:sldMk cId="3114351058" sldId="260"/>
        </pc:sldMkLst>
        <pc:graphicFrameChg chg="add modGraphic">
          <ac:chgData name="Mandy Fulcher" userId="2d9ef20c-d99f-4dbd-a9ff-b4da6ab63e56" providerId="ADAL" clId="{B2DD8897-FC2C-4BA2-8213-AB16E7084BB4}" dt="2020-10-27T14:44:57.190" v="2" actId="27309"/>
          <ac:graphicFrameMkLst>
            <pc:docMk/>
            <pc:sldMk cId="3114351058" sldId="260"/>
            <ac:graphicFrameMk id="9" creationId="{DA64B6FA-BF52-4C66-9E14-F18A02640FD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A506-AD07-472C-B08F-F23AB071D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D28FE-2523-487A-A2AB-674DC8C0C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87D6-5982-4D53-8892-F7B27762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3B67-B5F8-476A-B827-4596A9FCAC9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2E3E5-245B-43AA-9259-6EE07E23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4DD8-DA85-4EF6-BC35-C23A001D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1A9-41F4-4155-BAEE-4131ACF0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C034-47E5-4F34-9D47-767998E6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0D9EB-6963-419A-BCC4-8C805B8E7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04DA-9E2D-4FF0-AFC6-AF7FEC15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3B67-B5F8-476A-B827-4596A9FCAC9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02CE6-1930-4CA0-9D38-DA3D5649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0053-2C92-4783-828D-D25B9766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1A9-41F4-4155-BAEE-4131ACF0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5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728E2-D97E-4C97-B120-5624891C1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1CFBC-1153-48F4-9885-29D2157F9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2D54-F6BF-4702-B02D-401A7CF7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3B67-B5F8-476A-B827-4596A9FCAC9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0F09-6639-4F99-926D-94E53F49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2566-0C5E-4072-9640-965543FC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1A9-41F4-4155-BAEE-4131ACF0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5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0CF4-CDA4-4E7E-A736-BB4EF19E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1B7F-9389-455C-A7DB-7024DE73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6030-ED5F-4A80-8B25-88027E89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3B67-B5F8-476A-B827-4596A9FCAC9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0A12C-32F6-4D72-A6C3-0BC93001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9CEE-CC92-4437-B81C-69D040D3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1A9-41F4-4155-BAEE-4131ACF0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7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2D08-7A3F-4FF4-AD6A-E5D2584D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652F0-B4EE-4C37-8D86-0B03B258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842D-48BD-4E47-B394-6502E745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3B67-B5F8-476A-B827-4596A9FCAC9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B1AB6-0AA0-4E70-85DA-2F336ACD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CDCFA-AF18-4F1C-9FB2-82141453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1A9-41F4-4155-BAEE-4131ACF0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6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48AA-52BF-4394-B64D-DEF1078A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DA737-3766-4CE9-9F29-A1B423D7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154A0-4CA4-4586-880E-7E4040E39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BCB69-25F1-4CF9-9F8D-F3B463E2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3B67-B5F8-476A-B827-4596A9FCAC9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B52C8-4FD0-40F3-B5F9-2D28E202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7485D-7BA8-4FAE-B2CD-24D71C2D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1A9-41F4-4155-BAEE-4131ACF0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5714-E135-41E0-A216-E064C477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63468-B465-46FB-B5DE-E265C9734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D31B0-574D-4223-8E1D-1989E91F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CE461-B44C-4610-98A9-315F0599C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2DD26-4CD9-4A36-ACCF-397F22B9B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99A07-AA13-446C-AF4B-96EE7AF2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3B67-B5F8-476A-B827-4596A9FCAC9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5EBAA-D41F-4166-B400-9A4EF577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EBF70-7F2E-45C0-A459-28A6A30D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1A9-41F4-4155-BAEE-4131ACF0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544C-4F1B-4568-AA18-84592B42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24BC5-9677-405E-8A90-90C295D2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3B67-B5F8-476A-B827-4596A9FCAC9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54471-17BA-4952-B8F4-C2788689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E6D73-B4F1-4B90-A3EC-8257E55C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1A9-41F4-4155-BAEE-4131ACF0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DAF04-C6EC-43E1-A165-94CED4C0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3B67-B5F8-476A-B827-4596A9FCAC9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24332-DE44-498E-A538-10760C89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C1A70-58CE-4949-B409-6B47B17D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1A9-41F4-4155-BAEE-4131ACF0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9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F143-3269-4A69-94A4-78460509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21E66-C1F9-4D46-985E-4AF2463C4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87CDF-AA70-4C60-A18C-921B6427F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37F34-7878-4FD4-BA54-B6F8EE27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3B67-B5F8-476A-B827-4596A9FCAC9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8790B-9CC4-456D-9BDE-F5129EE6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6B0A7-532D-4EA1-A2C8-70D99B21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1A9-41F4-4155-BAEE-4131ACF0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6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15E6-5229-4331-BB5D-92685F90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40DC0-D6DD-4DC2-8BF7-38F80A30E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36D41-F681-46B2-A220-1530FDBF2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9A0CB-6D24-4641-832F-AE7108AE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3B67-B5F8-476A-B827-4596A9FCAC9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4114F-1D00-4029-AEFB-0C02C3FD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B896B-2B9D-4A47-8676-DE82BF7D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1A9-41F4-4155-BAEE-4131ACF0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9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69ADF-99BC-4B0A-BAE5-CD99E8AA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3B673-1F18-4BF1-A791-319C1356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6A5E-B503-4084-97C3-75CA926B3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53B67-B5F8-476A-B827-4596A9FCAC9F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5E58-A1AC-4BFC-B2EB-5C79F6D18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5B4CE-DAE8-4C81-B6F3-9CC192732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4D1A9-41F4-4155-BAEE-4131ACF0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0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512DF1-700C-4E06-8131-95BA45E2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837" y="3423200"/>
            <a:ext cx="23175" cy="1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F0110-0C64-47FB-8C08-FBCE1CC9C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498" y="-27231"/>
            <a:ext cx="6549851" cy="68580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AC3FC5E-F392-41B2-B760-A7099BFD3E13}"/>
              </a:ext>
            </a:extLst>
          </p:cNvPr>
          <p:cNvGrpSpPr/>
          <p:nvPr/>
        </p:nvGrpSpPr>
        <p:grpSpPr>
          <a:xfrm>
            <a:off x="5954736" y="4476750"/>
            <a:ext cx="346075" cy="171450"/>
            <a:chOff x="5949950" y="4498975"/>
            <a:chExt cx="346075" cy="1714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5F9DBF-0DF9-40FE-99E9-B0C10D89E6BA}"/>
                </a:ext>
              </a:extLst>
            </p:cNvPr>
            <p:cNvSpPr/>
            <p:nvPr/>
          </p:nvSpPr>
          <p:spPr>
            <a:xfrm>
              <a:off x="5949950" y="4498975"/>
              <a:ext cx="346075" cy="17145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C0C0C0"/>
                </a:highligh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AEBA04-AFD3-4862-A0D9-F9EC18F9F3EC}"/>
                </a:ext>
              </a:extLst>
            </p:cNvPr>
            <p:cNvSpPr/>
            <p:nvPr/>
          </p:nvSpPr>
          <p:spPr>
            <a:xfrm>
              <a:off x="6153150" y="4543425"/>
              <a:ext cx="85725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CD426D-90C0-40CE-A4E4-C9F4840A4B14}"/>
                </a:ext>
              </a:extLst>
            </p:cNvPr>
            <p:cNvSpPr/>
            <p:nvPr/>
          </p:nvSpPr>
          <p:spPr>
            <a:xfrm>
              <a:off x="6010275" y="4543425"/>
              <a:ext cx="85725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4BDACAC-940A-4626-8131-AFE0A155CDEE}"/>
              </a:ext>
            </a:extLst>
          </p:cNvPr>
          <p:cNvGrpSpPr/>
          <p:nvPr/>
        </p:nvGrpSpPr>
        <p:grpSpPr>
          <a:xfrm>
            <a:off x="6461146" y="4476750"/>
            <a:ext cx="346075" cy="171450"/>
            <a:chOff x="6457950" y="4514850"/>
            <a:chExt cx="346075" cy="1714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0ABE8D-7EAD-4FA7-A119-B272A59EC883}"/>
                </a:ext>
              </a:extLst>
            </p:cNvPr>
            <p:cNvSpPr/>
            <p:nvPr/>
          </p:nvSpPr>
          <p:spPr>
            <a:xfrm>
              <a:off x="6457950" y="4514850"/>
              <a:ext cx="346075" cy="17145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C0C0C0"/>
                </a:highlight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985159-6CA3-4654-9B97-F3E99A8ED498}"/>
                </a:ext>
              </a:extLst>
            </p:cNvPr>
            <p:cNvSpPr/>
            <p:nvPr/>
          </p:nvSpPr>
          <p:spPr>
            <a:xfrm>
              <a:off x="6661150" y="4559300"/>
              <a:ext cx="85725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070463-64CB-4390-9DC7-9325DAB392E8}"/>
                </a:ext>
              </a:extLst>
            </p:cNvPr>
            <p:cNvSpPr/>
            <p:nvPr/>
          </p:nvSpPr>
          <p:spPr>
            <a:xfrm>
              <a:off x="6518275" y="4559300"/>
              <a:ext cx="85725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B546FA0-B102-4638-B706-D811871208CE}"/>
              </a:ext>
            </a:extLst>
          </p:cNvPr>
          <p:cNvGrpSpPr/>
          <p:nvPr/>
        </p:nvGrpSpPr>
        <p:grpSpPr>
          <a:xfrm>
            <a:off x="7064375" y="5018088"/>
            <a:ext cx="346075" cy="171450"/>
            <a:chOff x="7054850" y="5038725"/>
            <a:chExt cx="346075" cy="17145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6F321C-85E2-43FF-9C7F-63F1F1636C7D}"/>
                </a:ext>
              </a:extLst>
            </p:cNvPr>
            <p:cNvSpPr/>
            <p:nvPr/>
          </p:nvSpPr>
          <p:spPr>
            <a:xfrm>
              <a:off x="7054850" y="5038725"/>
              <a:ext cx="346075" cy="17145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C0C0C0"/>
                </a:highlight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8CCF078-DC90-4B76-8F76-DE2F708FEF03}"/>
                </a:ext>
              </a:extLst>
            </p:cNvPr>
            <p:cNvSpPr/>
            <p:nvPr/>
          </p:nvSpPr>
          <p:spPr>
            <a:xfrm>
              <a:off x="7258050" y="5083175"/>
              <a:ext cx="85725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1CF42F-6919-44CD-8124-B734717C9296}"/>
                </a:ext>
              </a:extLst>
            </p:cNvPr>
            <p:cNvSpPr/>
            <p:nvPr/>
          </p:nvSpPr>
          <p:spPr>
            <a:xfrm>
              <a:off x="7115175" y="5083175"/>
              <a:ext cx="85725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04B2465-C303-455C-84D1-187B1289BBE6}"/>
              </a:ext>
            </a:extLst>
          </p:cNvPr>
          <p:cNvGrpSpPr/>
          <p:nvPr/>
        </p:nvGrpSpPr>
        <p:grpSpPr>
          <a:xfrm>
            <a:off x="7064374" y="5397500"/>
            <a:ext cx="346075" cy="171450"/>
            <a:chOff x="7054850" y="5438775"/>
            <a:chExt cx="346075" cy="17145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C99974-B385-41D0-B68B-452177F8AFE4}"/>
                </a:ext>
              </a:extLst>
            </p:cNvPr>
            <p:cNvSpPr/>
            <p:nvPr/>
          </p:nvSpPr>
          <p:spPr>
            <a:xfrm>
              <a:off x="7054850" y="5438775"/>
              <a:ext cx="346075" cy="17145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C0C0C0"/>
                </a:highlight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9DA52F3-4142-4F88-ADB1-54E8A451007C}"/>
                </a:ext>
              </a:extLst>
            </p:cNvPr>
            <p:cNvSpPr/>
            <p:nvPr/>
          </p:nvSpPr>
          <p:spPr>
            <a:xfrm>
              <a:off x="7258050" y="5483225"/>
              <a:ext cx="85725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3FE962-9530-4AE3-99BF-2647D91C4C44}"/>
                </a:ext>
              </a:extLst>
            </p:cNvPr>
            <p:cNvSpPr/>
            <p:nvPr/>
          </p:nvSpPr>
          <p:spPr>
            <a:xfrm>
              <a:off x="7115175" y="5483225"/>
              <a:ext cx="85725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C6483E0-E480-4139-BA6C-21DB2C2A7A34}"/>
              </a:ext>
            </a:extLst>
          </p:cNvPr>
          <p:cNvSpPr/>
          <p:nvPr/>
        </p:nvSpPr>
        <p:spPr>
          <a:xfrm>
            <a:off x="6211887" y="5349875"/>
            <a:ext cx="346075" cy="1714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00E79-869F-47DD-8866-68C5529C2D17}"/>
              </a:ext>
            </a:extLst>
          </p:cNvPr>
          <p:cNvSpPr/>
          <p:nvPr/>
        </p:nvSpPr>
        <p:spPr>
          <a:xfrm>
            <a:off x="6415087" y="5394325"/>
            <a:ext cx="85725" cy="88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EDB5F-D98A-4789-A1A8-178F56EDBEDB}"/>
              </a:ext>
            </a:extLst>
          </p:cNvPr>
          <p:cNvSpPr/>
          <p:nvPr/>
        </p:nvSpPr>
        <p:spPr>
          <a:xfrm>
            <a:off x="6272212" y="5394325"/>
            <a:ext cx="85725" cy="88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FD25C7-2633-4B5A-8AA4-41614967C45A}"/>
              </a:ext>
            </a:extLst>
          </p:cNvPr>
          <p:cNvGrpSpPr/>
          <p:nvPr/>
        </p:nvGrpSpPr>
        <p:grpSpPr>
          <a:xfrm rot="16200000">
            <a:off x="4795838" y="4865688"/>
            <a:ext cx="346075" cy="171450"/>
            <a:chOff x="2297112" y="4895850"/>
            <a:chExt cx="346075" cy="17145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B2EADF-60ED-4813-BE10-615A1162F508}"/>
                </a:ext>
              </a:extLst>
            </p:cNvPr>
            <p:cNvSpPr/>
            <p:nvPr/>
          </p:nvSpPr>
          <p:spPr>
            <a:xfrm>
              <a:off x="2297112" y="4895850"/>
              <a:ext cx="346075" cy="17145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C0C0C0"/>
                </a:highlight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D4C0DEF-FA4F-4261-B815-CC0F9240D768}"/>
                </a:ext>
              </a:extLst>
            </p:cNvPr>
            <p:cNvSpPr/>
            <p:nvPr/>
          </p:nvSpPr>
          <p:spPr>
            <a:xfrm>
              <a:off x="2500312" y="4940300"/>
              <a:ext cx="85725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AD23918-A69E-4BE8-8943-7F9E7E1DFE6B}"/>
                </a:ext>
              </a:extLst>
            </p:cNvPr>
            <p:cNvSpPr/>
            <p:nvPr/>
          </p:nvSpPr>
          <p:spPr>
            <a:xfrm>
              <a:off x="2357437" y="4940300"/>
              <a:ext cx="85725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D680C3-E89A-4CDF-B48F-F5261CEEB54B}"/>
              </a:ext>
            </a:extLst>
          </p:cNvPr>
          <p:cNvSpPr txBox="1"/>
          <p:nvPr/>
        </p:nvSpPr>
        <p:spPr>
          <a:xfrm>
            <a:off x="1268500" y="4703544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Upper Position for USB,</a:t>
            </a:r>
          </a:p>
          <a:p>
            <a:r>
              <a:rPr lang="en-GB" dirty="0"/>
              <a:t>Lower Position for External 5V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89C033-376A-41EF-947B-3D8A2C9E6DFD}"/>
              </a:ext>
            </a:extLst>
          </p:cNvPr>
          <p:cNvSpPr txBox="1"/>
          <p:nvPr/>
        </p:nvSpPr>
        <p:spPr>
          <a:xfrm>
            <a:off x="1268500" y="5762625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Jumpers fitted to supply power to the board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8577330-4660-41D1-8424-6F64721F7A10}"/>
              </a:ext>
            </a:extLst>
          </p:cNvPr>
          <p:cNvSpPr/>
          <p:nvPr/>
        </p:nvSpPr>
        <p:spPr>
          <a:xfrm>
            <a:off x="5664221" y="4286580"/>
            <a:ext cx="2171699" cy="14478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32517D-D341-445C-9D41-E8E1EF085B2A}"/>
              </a:ext>
            </a:extLst>
          </p:cNvPr>
          <p:cNvCxnSpPr>
            <a:cxnSpLocks/>
          </p:cNvCxnSpPr>
          <p:nvPr/>
        </p:nvCxnSpPr>
        <p:spPr>
          <a:xfrm flipV="1">
            <a:off x="3798975" y="5445467"/>
            <a:ext cx="2011362" cy="640324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0F279E4-B5DF-4B72-95E9-873F995BCD12}"/>
              </a:ext>
            </a:extLst>
          </p:cNvPr>
          <p:cNvSpPr/>
          <p:nvPr/>
        </p:nvSpPr>
        <p:spPr>
          <a:xfrm>
            <a:off x="5037050" y="4014322"/>
            <a:ext cx="142875" cy="1855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918DA0-8D40-449B-9412-9F58405D418A}"/>
              </a:ext>
            </a:extLst>
          </p:cNvPr>
          <p:cNvSpPr txBox="1"/>
          <p:nvPr/>
        </p:nvSpPr>
        <p:spPr>
          <a:xfrm>
            <a:off x="1265369" y="3852357"/>
            <a:ext cx="305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Upper position to run FPGA at 3V3. Lower position for 1.8V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347C931-1D50-48C6-A050-3A5A4410B3D8}"/>
              </a:ext>
            </a:extLst>
          </p:cNvPr>
          <p:cNvSpPr/>
          <p:nvPr/>
        </p:nvSpPr>
        <p:spPr>
          <a:xfrm>
            <a:off x="1125059" y="4699000"/>
            <a:ext cx="4195517" cy="76835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0E53552-B243-455D-A77B-84F5F3B3E0DA}"/>
              </a:ext>
            </a:extLst>
          </p:cNvPr>
          <p:cNvSpPr/>
          <p:nvPr/>
        </p:nvSpPr>
        <p:spPr>
          <a:xfrm>
            <a:off x="1129505" y="3773342"/>
            <a:ext cx="4368007" cy="88106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4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2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512DF1-700C-4E06-8131-95BA45E2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412" y="3423200"/>
            <a:ext cx="23175" cy="1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F0110-0C64-47FB-8C08-FBCE1CC9C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074" y="0"/>
            <a:ext cx="654985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B1414B-CA0C-4C78-A686-C1BD59CBC2E1}"/>
              </a:ext>
            </a:extLst>
          </p:cNvPr>
          <p:cNvSpPr/>
          <p:nvPr/>
        </p:nvSpPr>
        <p:spPr>
          <a:xfrm>
            <a:off x="4584700" y="4498975"/>
            <a:ext cx="346075" cy="1714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CEB119-C28D-4DA0-B23C-EACCFAC3EED5}"/>
              </a:ext>
            </a:extLst>
          </p:cNvPr>
          <p:cNvSpPr/>
          <p:nvPr/>
        </p:nvSpPr>
        <p:spPr>
          <a:xfrm>
            <a:off x="5165725" y="5035550"/>
            <a:ext cx="346075" cy="1714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F9DBF-0DF9-40FE-99E9-B0C10D89E6BA}"/>
              </a:ext>
            </a:extLst>
          </p:cNvPr>
          <p:cNvSpPr/>
          <p:nvPr/>
        </p:nvSpPr>
        <p:spPr>
          <a:xfrm>
            <a:off x="4073525" y="4498975"/>
            <a:ext cx="346075" cy="171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0514ED-D922-40C8-A246-17078F9DBEDF}"/>
              </a:ext>
            </a:extLst>
          </p:cNvPr>
          <p:cNvSpPr/>
          <p:nvPr/>
        </p:nvSpPr>
        <p:spPr>
          <a:xfrm>
            <a:off x="4340225" y="5375275"/>
            <a:ext cx="346075" cy="171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6C6924-4A62-4BCC-8560-2656CF3326A7}"/>
              </a:ext>
            </a:extLst>
          </p:cNvPr>
          <p:cNvSpPr/>
          <p:nvPr/>
        </p:nvSpPr>
        <p:spPr>
          <a:xfrm>
            <a:off x="5184775" y="5435600"/>
            <a:ext cx="346075" cy="171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074BB6-E56D-4F69-A4F7-FB00FF504A99}"/>
              </a:ext>
            </a:extLst>
          </p:cNvPr>
          <p:cNvSpPr/>
          <p:nvPr/>
        </p:nvSpPr>
        <p:spPr>
          <a:xfrm>
            <a:off x="4111625" y="4543425"/>
            <a:ext cx="85725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56F355-EEEA-4F72-8906-785DA697C631}"/>
              </a:ext>
            </a:extLst>
          </p:cNvPr>
          <p:cNvSpPr/>
          <p:nvPr/>
        </p:nvSpPr>
        <p:spPr>
          <a:xfrm>
            <a:off x="4376737" y="5416550"/>
            <a:ext cx="85725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EF4AFB-AFEB-40F5-8990-FA913F3E69C5}"/>
              </a:ext>
            </a:extLst>
          </p:cNvPr>
          <p:cNvSpPr/>
          <p:nvPr/>
        </p:nvSpPr>
        <p:spPr>
          <a:xfrm>
            <a:off x="5403850" y="5476875"/>
            <a:ext cx="85725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7229AB-DC24-42AB-AB0A-FCC8D0A3554E}"/>
              </a:ext>
            </a:extLst>
          </p:cNvPr>
          <p:cNvSpPr/>
          <p:nvPr/>
        </p:nvSpPr>
        <p:spPr>
          <a:xfrm>
            <a:off x="4541837" y="5416550"/>
            <a:ext cx="85725" cy="88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31C6E4-52F8-4761-8E2D-A1A1606944FA}"/>
              </a:ext>
            </a:extLst>
          </p:cNvPr>
          <p:cNvSpPr/>
          <p:nvPr/>
        </p:nvSpPr>
        <p:spPr>
          <a:xfrm>
            <a:off x="5251450" y="5476875"/>
            <a:ext cx="85725" cy="88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AEBA04-AFD3-4862-A0D9-F9EC18F9F3EC}"/>
              </a:ext>
            </a:extLst>
          </p:cNvPr>
          <p:cNvSpPr/>
          <p:nvPr/>
        </p:nvSpPr>
        <p:spPr>
          <a:xfrm>
            <a:off x="4276725" y="4543425"/>
            <a:ext cx="85725" cy="88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C1CA25-45D0-4C69-A923-B24C9637C36E}"/>
              </a:ext>
            </a:extLst>
          </p:cNvPr>
          <p:cNvCxnSpPr/>
          <p:nvPr/>
        </p:nvCxnSpPr>
        <p:spPr>
          <a:xfrm>
            <a:off x="2133600" y="4584700"/>
            <a:ext cx="1866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3B96DA-4C68-4A85-8A76-27D4B290CF39}"/>
              </a:ext>
            </a:extLst>
          </p:cNvPr>
          <p:cNvCxnSpPr>
            <a:cxnSpLocks/>
          </p:cNvCxnSpPr>
          <p:nvPr/>
        </p:nvCxnSpPr>
        <p:spPr>
          <a:xfrm>
            <a:off x="2206625" y="5435600"/>
            <a:ext cx="2070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00A672-7F76-4A6A-890B-EBDF2819F819}"/>
              </a:ext>
            </a:extLst>
          </p:cNvPr>
          <p:cNvCxnSpPr>
            <a:cxnSpLocks/>
          </p:cNvCxnSpPr>
          <p:nvPr/>
        </p:nvCxnSpPr>
        <p:spPr>
          <a:xfrm>
            <a:off x="2206625" y="5607050"/>
            <a:ext cx="2959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F33E32A-5B30-427D-9141-F5E6921F5BAD}"/>
              </a:ext>
            </a:extLst>
          </p:cNvPr>
          <p:cNvSpPr txBox="1"/>
          <p:nvPr/>
        </p:nvSpPr>
        <p:spPr>
          <a:xfrm>
            <a:off x="1968500" y="42629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3V3 Rail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C5FAC9-FBC6-4C46-BAD3-CDC9DA972BF4}"/>
              </a:ext>
            </a:extLst>
          </p:cNvPr>
          <p:cNvSpPr txBox="1"/>
          <p:nvPr/>
        </p:nvSpPr>
        <p:spPr>
          <a:xfrm>
            <a:off x="1968500" y="51075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1V0 Rail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650F6E-193E-4D02-9433-FA516A44B168}"/>
              </a:ext>
            </a:extLst>
          </p:cNvPr>
          <p:cNvSpPr txBox="1"/>
          <p:nvPr/>
        </p:nvSpPr>
        <p:spPr>
          <a:xfrm>
            <a:off x="1968499" y="55657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1V8 Rail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FE20E2-190D-4670-BD60-E951472A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950" y="2068900"/>
            <a:ext cx="3986100" cy="2720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749DCF7-F7E4-482C-A59F-BD20D6EF2BAE}"/>
              </a:ext>
            </a:extLst>
          </p:cNvPr>
          <p:cNvGrpSpPr/>
          <p:nvPr/>
        </p:nvGrpSpPr>
        <p:grpSpPr>
          <a:xfrm rot="10800000">
            <a:off x="6256337" y="2246312"/>
            <a:ext cx="544512" cy="249237"/>
            <a:chOff x="2297112" y="4895850"/>
            <a:chExt cx="346075" cy="1714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08E2ED-31EC-4F51-A990-9EA4E84AD5C1}"/>
                </a:ext>
              </a:extLst>
            </p:cNvPr>
            <p:cNvSpPr/>
            <p:nvPr/>
          </p:nvSpPr>
          <p:spPr>
            <a:xfrm>
              <a:off x="2297112" y="4895850"/>
              <a:ext cx="346075" cy="17145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C0C0C0"/>
                </a:highlight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BDF82C-8797-4CAA-89BC-F8D63E3D681E}"/>
                </a:ext>
              </a:extLst>
            </p:cNvPr>
            <p:cNvSpPr/>
            <p:nvPr/>
          </p:nvSpPr>
          <p:spPr>
            <a:xfrm>
              <a:off x="2500312" y="4940300"/>
              <a:ext cx="85725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F17F296-EA6A-4AC5-96D5-18D22CA37C0A}"/>
                </a:ext>
              </a:extLst>
            </p:cNvPr>
            <p:cNvSpPr/>
            <p:nvPr/>
          </p:nvSpPr>
          <p:spPr>
            <a:xfrm>
              <a:off x="2357437" y="4940300"/>
              <a:ext cx="85725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89119D-478A-4244-9322-E0FB7FA75E99}"/>
              </a:ext>
            </a:extLst>
          </p:cNvPr>
          <p:cNvSpPr txBox="1"/>
          <p:nvPr/>
        </p:nvSpPr>
        <p:spPr>
          <a:xfrm>
            <a:off x="4491610" y="1123950"/>
            <a:ext cx="442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Jumper Positioning for External Programming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ED654B-144A-400F-B22C-042C7CC38B9A}"/>
              </a:ext>
            </a:extLst>
          </p:cNvPr>
          <p:cNvCxnSpPr/>
          <p:nvPr/>
        </p:nvCxnSpPr>
        <p:spPr>
          <a:xfrm>
            <a:off x="6528593" y="1493282"/>
            <a:ext cx="0" cy="57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8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E309EC15-1A69-4220-B3FC-C7F3A9AE2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942975"/>
            <a:ext cx="8429625" cy="5619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EA2B71-DFB9-48A0-9731-74956363D675}"/>
              </a:ext>
            </a:extLst>
          </p:cNvPr>
          <p:cNvSpPr txBox="1"/>
          <p:nvPr/>
        </p:nvSpPr>
        <p:spPr>
          <a:xfrm>
            <a:off x="4876466" y="295275"/>
            <a:ext cx="24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Arduino Breakout board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501A97-0E8C-4A5B-AC7F-BFBF3986AE94}"/>
              </a:ext>
            </a:extLst>
          </p:cNvPr>
          <p:cNvSpPr/>
          <p:nvPr/>
        </p:nvSpPr>
        <p:spPr>
          <a:xfrm>
            <a:off x="3124200" y="4752975"/>
            <a:ext cx="3067050" cy="772216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C93912-3EA9-41A7-8568-BA5214F32D42}"/>
              </a:ext>
            </a:extLst>
          </p:cNvPr>
          <p:cNvSpPr/>
          <p:nvPr/>
        </p:nvSpPr>
        <p:spPr>
          <a:xfrm>
            <a:off x="3090594" y="1727716"/>
            <a:ext cx="2571751" cy="657225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99A07-9E0F-410C-B407-A6474EC078AB}"/>
              </a:ext>
            </a:extLst>
          </p:cNvPr>
          <p:cNvSpPr txBox="1"/>
          <p:nvPr/>
        </p:nvSpPr>
        <p:spPr>
          <a:xfrm>
            <a:off x="533400" y="3020109"/>
            <a:ext cx="2176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Arduino Form-Factor Pins (underside)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708AAE-9E65-449D-8A4B-6A7DE595732A}"/>
              </a:ext>
            </a:extLst>
          </p:cNvPr>
          <p:cNvCxnSpPr/>
          <p:nvPr/>
        </p:nvCxnSpPr>
        <p:spPr>
          <a:xfrm flipV="1">
            <a:off x="1881187" y="2305050"/>
            <a:ext cx="1243013" cy="704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F32E03-824F-47D4-8B5B-7A85626F5F93}"/>
              </a:ext>
            </a:extLst>
          </p:cNvPr>
          <p:cNvCxnSpPr>
            <a:cxnSpLocks/>
          </p:cNvCxnSpPr>
          <p:nvPr/>
        </p:nvCxnSpPr>
        <p:spPr>
          <a:xfrm>
            <a:off x="1881186" y="3612118"/>
            <a:ext cx="1357314" cy="1378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4BA17F-24BB-4908-888B-8B66558F2A47}"/>
              </a:ext>
            </a:extLst>
          </p:cNvPr>
          <p:cNvSpPr txBox="1"/>
          <p:nvPr/>
        </p:nvSpPr>
        <p:spPr>
          <a:xfrm>
            <a:off x="9425206" y="2927776"/>
            <a:ext cx="2343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Grove connectors available for additional connectivity as required</a:t>
            </a:r>
          </a:p>
          <a:p>
            <a:r>
              <a:rPr lang="en-GB" dirty="0"/>
              <a:t>(IO52 – IO64)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E054B2-81BD-4493-B03E-B7FEFC92F208}"/>
              </a:ext>
            </a:extLst>
          </p:cNvPr>
          <p:cNvSpPr txBox="1"/>
          <p:nvPr/>
        </p:nvSpPr>
        <p:spPr>
          <a:xfrm rot="16200000">
            <a:off x="3619291" y="4710503"/>
            <a:ext cx="370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IO0</a:t>
            </a:r>
          </a:p>
          <a:p>
            <a:r>
              <a:rPr lang="en-GB" sz="1000" b="1" dirty="0"/>
              <a:t>IO1</a:t>
            </a:r>
          </a:p>
          <a:p>
            <a:r>
              <a:rPr lang="en-GB" sz="1000" b="1" dirty="0"/>
              <a:t>IO2</a:t>
            </a:r>
          </a:p>
          <a:p>
            <a:r>
              <a:rPr lang="en-GB" sz="1000" b="1" dirty="0"/>
              <a:t>IO3</a:t>
            </a:r>
          </a:p>
          <a:p>
            <a:r>
              <a:rPr lang="en-GB" sz="1000" b="1" dirty="0"/>
              <a:t>IO4</a:t>
            </a:r>
          </a:p>
          <a:p>
            <a:r>
              <a:rPr lang="en-GB" sz="1000" b="1" dirty="0"/>
              <a:t>IO5</a:t>
            </a:r>
          </a:p>
          <a:p>
            <a:r>
              <a:rPr lang="en-GB" sz="1000" b="1" dirty="0"/>
              <a:t>IO6</a:t>
            </a:r>
          </a:p>
          <a:p>
            <a:r>
              <a:rPr lang="en-GB" sz="1000" b="1" dirty="0"/>
              <a:t>IO7</a:t>
            </a:r>
            <a:endParaRPr lang="en-US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AB0160-B4ED-4F28-9F35-A07D6E4A5A2D}"/>
              </a:ext>
            </a:extLst>
          </p:cNvPr>
          <p:cNvSpPr txBox="1"/>
          <p:nvPr/>
        </p:nvSpPr>
        <p:spPr>
          <a:xfrm rot="16200000">
            <a:off x="5082434" y="4523753"/>
            <a:ext cx="4363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IO8</a:t>
            </a:r>
          </a:p>
          <a:p>
            <a:r>
              <a:rPr lang="en-GB" sz="1000" b="1" dirty="0"/>
              <a:t>IO9</a:t>
            </a:r>
          </a:p>
          <a:p>
            <a:r>
              <a:rPr lang="en-GB" sz="1000" b="1" dirty="0"/>
              <a:t>IO10</a:t>
            </a:r>
          </a:p>
          <a:p>
            <a:r>
              <a:rPr lang="en-GB" sz="1000" b="1" dirty="0"/>
              <a:t>IO11</a:t>
            </a:r>
          </a:p>
          <a:p>
            <a:r>
              <a:rPr lang="en-GB" sz="1000" b="1" dirty="0"/>
              <a:t>IO12</a:t>
            </a:r>
          </a:p>
          <a:p>
            <a:r>
              <a:rPr lang="en-GB" sz="1000" b="1" dirty="0"/>
              <a:t>IO13</a:t>
            </a:r>
          </a:p>
          <a:p>
            <a:endParaRPr lang="en-GB" sz="1000" b="1" dirty="0"/>
          </a:p>
          <a:p>
            <a:endParaRPr lang="en-GB" sz="1000" b="1" dirty="0"/>
          </a:p>
          <a:p>
            <a:r>
              <a:rPr lang="en-GB" sz="1000" b="1" dirty="0"/>
              <a:t>IO14</a:t>
            </a:r>
          </a:p>
          <a:p>
            <a:r>
              <a:rPr lang="en-GB" sz="1000" b="1" dirty="0"/>
              <a:t>IO15</a:t>
            </a:r>
            <a:endParaRPr lang="en-US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92303-9D49-476F-B810-7E255EF4CC57}"/>
              </a:ext>
            </a:extLst>
          </p:cNvPr>
          <p:cNvSpPr txBox="1"/>
          <p:nvPr/>
        </p:nvSpPr>
        <p:spPr>
          <a:xfrm rot="16200000">
            <a:off x="3432541" y="1405193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IO21</a:t>
            </a:r>
          </a:p>
          <a:p>
            <a:r>
              <a:rPr lang="en-GB" sz="1000" b="1" dirty="0"/>
              <a:t>IO20</a:t>
            </a:r>
          </a:p>
          <a:p>
            <a:r>
              <a:rPr lang="en-GB" sz="1000" b="1" dirty="0"/>
              <a:t>IO19</a:t>
            </a:r>
          </a:p>
          <a:p>
            <a:r>
              <a:rPr lang="en-GB" sz="1000" b="1" dirty="0"/>
              <a:t>IO18</a:t>
            </a:r>
          </a:p>
          <a:p>
            <a:r>
              <a:rPr lang="en-GB" sz="1000" b="1" dirty="0"/>
              <a:t>IO17</a:t>
            </a:r>
          </a:p>
          <a:p>
            <a:r>
              <a:rPr lang="en-GB" sz="1000" b="1" dirty="0"/>
              <a:t>IO16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7E59E9-E358-4292-B74A-1ADACE7BDA2B}"/>
              </a:ext>
            </a:extLst>
          </p:cNvPr>
          <p:cNvSpPr/>
          <p:nvPr/>
        </p:nvSpPr>
        <p:spPr>
          <a:xfrm>
            <a:off x="8315769" y="1584411"/>
            <a:ext cx="923481" cy="4330614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A5F072A-C78C-479E-BD9A-E0CF55398AAD}"/>
              </a:ext>
            </a:extLst>
          </p:cNvPr>
          <p:cNvSpPr/>
          <p:nvPr/>
        </p:nvSpPr>
        <p:spPr>
          <a:xfrm>
            <a:off x="6658002" y="1346286"/>
            <a:ext cx="737726" cy="4016289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568F8C-DA4A-4892-8BA9-AC0F5062E383}"/>
              </a:ext>
            </a:extLst>
          </p:cNvPr>
          <p:cNvSpPr txBox="1"/>
          <p:nvPr/>
        </p:nvSpPr>
        <p:spPr>
          <a:xfrm>
            <a:off x="9451182" y="823780"/>
            <a:ext cx="234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FPGA Board Interconnect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4AC0BB-55F3-4DFB-89F5-76B3B67EF780}"/>
              </a:ext>
            </a:extLst>
          </p:cNvPr>
          <p:cNvCxnSpPr>
            <a:cxnSpLocks/>
          </p:cNvCxnSpPr>
          <p:nvPr/>
        </p:nvCxnSpPr>
        <p:spPr>
          <a:xfrm flipH="1">
            <a:off x="7490981" y="1470111"/>
            <a:ext cx="2195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4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2170CB2E-47CE-4FE9-9BDD-5C56EBC01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850900"/>
            <a:ext cx="9010650" cy="6007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5907DC-017B-4524-9A7B-F219C1F1D54D}"/>
              </a:ext>
            </a:extLst>
          </p:cNvPr>
          <p:cNvSpPr txBox="1"/>
          <p:nvPr/>
        </p:nvSpPr>
        <p:spPr>
          <a:xfrm>
            <a:off x="4876466" y="201733"/>
            <a:ext cx="2244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Validation Board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814CA-6AC0-4D77-A9A4-EBD2ED15CE9F}"/>
              </a:ext>
            </a:extLst>
          </p:cNvPr>
          <p:cNvSpPr txBox="1"/>
          <p:nvPr/>
        </p:nvSpPr>
        <p:spPr>
          <a:xfrm>
            <a:off x="119062" y="2724150"/>
            <a:ext cx="1895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IO brought out</a:t>
            </a:r>
          </a:p>
          <a:p>
            <a:r>
              <a:rPr lang="en-GB" dirty="0"/>
              <a:t>to individual pins for monitoring and test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A4345B-E3AB-433A-945C-E092C41E2E33}"/>
              </a:ext>
            </a:extLst>
          </p:cNvPr>
          <p:cNvSpPr/>
          <p:nvPr/>
        </p:nvSpPr>
        <p:spPr>
          <a:xfrm>
            <a:off x="5772177" y="1685240"/>
            <a:ext cx="737726" cy="4016289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C8974-6139-4EDE-B6F6-492E5821E7E5}"/>
              </a:ext>
            </a:extLst>
          </p:cNvPr>
          <p:cNvSpPr txBox="1"/>
          <p:nvPr/>
        </p:nvSpPr>
        <p:spPr>
          <a:xfrm>
            <a:off x="10062755" y="1162734"/>
            <a:ext cx="234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FPGA Board Interconnect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CD0B17-46A9-4A2E-AAB8-EF2B86C8408A}"/>
              </a:ext>
            </a:extLst>
          </p:cNvPr>
          <p:cNvCxnSpPr>
            <a:cxnSpLocks/>
          </p:cNvCxnSpPr>
          <p:nvPr/>
        </p:nvCxnSpPr>
        <p:spPr>
          <a:xfrm flipH="1">
            <a:off x="6605156" y="1809065"/>
            <a:ext cx="46533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DC6C26-95BA-4FE8-A881-725788FA2AAE}"/>
              </a:ext>
            </a:extLst>
          </p:cNvPr>
          <p:cNvSpPr/>
          <p:nvPr/>
        </p:nvSpPr>
        <p:spPr>
          <a:xfrm>
            <a:off x="2295552" y="1561415"/>
            <a:ext cx="476223" cy="4534585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2A629C-F352-44A7-83A3-DFFBC1DA3027}"/>
              </a:ext>
            </a:extLst>
          </p:cNvPr>
          <p:cNvSpPr/>
          <p:nvPr/>
        </p:nvSpPr>
        <p:spPr>
          <a:xfrm>
            <a:off x="7538657" y="1561414"/>
            <a:ext cx="476223" cy="4534585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26BCD5-B34F-4511-8F9A-75BEA6F46649}"/>
              </a:ext>
            </a:extLst>
          </p:cNvPr>
          <p:cNvSpPr/>
          <p:nvPr/>
        </p:nvSpPr>
        <p:spPr>
          <a:xfrm rot="16200000">
            <a:off x="4919282" y="-1058276"/>
            <a:ext cx="476223" cy="4534585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63BD45-D1B4-4007-BCAB-49CFA9D1B9DA}"/>
              </a:ext>
            </a:extLst>
          </p:cNvPr>
          <p:cNvSpPr/>
          <p:nvPr/>
        </p:nvSpPr>
        <p:spPr>
          <a:xfrm rot="16200000">
            <a:off x="4919282" y="4287360"/>
            <a:ext cx="476223" cy="4534585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65EF6F-EA04-4498-B0D2-DAB07832C500}"/>
              </a:ext>
            </a:extLst>
          </p:cNvPr>
          <p:cNvSpPr/>
          <p:nvPr/>
        </p:nvSpPr>
        <p:spPr>
          <a:xfrm rot="16200000">
            <a:off x="9209384" y="5418738"/>
            <a:ext cx="1060994" cy="734562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CA685-E8B0-40BE-87B0-DD7C23C82FAD}"/>
              </a:ext>
            </a:extLst>
          </p:cNvPr>
          <p:cNvSpPr txBox="1"/>
          <p:nvPr/>
        </p:nvSpPr>
        <p:spPr>
          <a:xfrm>
            <a:off x="10149557" y="4323170"/>
            <a:ext cx="16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Analog Test Pins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B394D3-C14B-45AC-A2B1-A5EC3941D446}"/>
              </a:ext>
            </a:extLst>
          </p:cNvPr>
          <p:cNvSpPr txBox="1"/>
          <p:nvPr/>
        </p:nvSpPr>
        <p:spPr>
          <a:xfrm>
            <a:off x="9920230" y="2399268"/>
            <a:ext cx="215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Sense (for future development)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60B6DD-CB5B-4CEC-A8FE-A5FCE8840836}"/>
              </a:ext>
            </a:extLst>
          </p:cNvPr>
          <p:cNvSpPr/>
          <p:nvPr/>
        </p:nvSpPr>
        <p:spPr>
          <a:xfrm>
            <a:off x="10738059" y="4785064"/>
            <a:ext cx="141104" cy="1411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1449F8-6651-45B3-A2C6-46CA56E50E27}"/>
              </a:ext>
            </a:extLst>
          </p:cNvPr>
          <p:cNvSpPr/>
          <p:nvPr/>
        </p:nvSpPr>
        <p:spPr>
          <a:xfrm>
            <a:off x="11011716" y="4785064"/>
            <a:ext cx="141104" cy="1411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AD7A2D-9E65-4C8D-86F2-717B9CF2B45B}"/>
              </a:ext>
            </a:extLst>
          </p:cNvPr>
          <p:cNvSpPr/>
          <p:nvPr/>
        </p:nvSpPr>
        <p:spPr>
          <a:xfrm>
            <a:off x="10738059" y="5028790"/>
            <a:ext cx="141104" cy="1411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5B9524-A40A-41FB-B790-4354C9F1D585}"/>
              </a:ext>
            </a:extLst>
          </p:cNvPr>
          <p:cNvSpPr/>
          <p:nvPr/>
        </p:nvSpPr>
        <p:spPr>
          <a:xfrm>
            <a:off x="11011716" y="5028790"/>
            <a:ext cx="141104" cy="1411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544426-27AE-4529-8560-69704026041A}"/>
              </a:ext>
            </a:extLst>
          </p:cNvPr>
          <p:cNvSpPr/>
          <p:nvPr/>
        </p:nvSpPr>
        <p:spPr>
          <a:xfrm>
            <a:off x="10738059" y="5272516"/>
            <a:ext cx="141104" cy="1411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4899B3-FEC0-4F85-B120-9A4B543A512B}"/>
              </a:ext>
            </a:extLst>
          </p:cNvPr>
          <p:cNvSpPr/>
          <p:nvPr/>
        </p:nvSpPr>
        <p:spPr>
          <a:xfrm>
            <a:off x="11011716" y="5272516"/>
            <a:ext cx="141104" cy="1411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167E4D5-7826-4E92-979F-6D7465553586}"/>
              </a:ext>
            </a:extLst>
          </p:cNvPr>
          <p:cNvSpPr/>
          <p:nvPr/>
        </p:nvSpPr>
        <p:spPr>
          <a:xfrm>
            <a:off x="10738059" y="5516242"/>
            <a:ext cx="141104" cy="1411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84C0B4-DD88-4DF0-ABE8-80F328B38F8C}"/>
              </a:ext>
            </a:extLst>
          </p:cNvPr>
          <p:cNvSpPr/>
          <p:nvPr/>
        </p:nvSpPr>
        <p:spPr>
          <a:xfrm>
            <a:off x="11011716" y="5516242"/>
            <a:ext cx="141104" cy="1411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4F5344-54A1-4168-8D02-2E6E493B895F}"/>
              </a:ext>
            </a:extLst>
          </p:cNvPr>
          <p:cNvSpPr/>
          <p:nvPr/>
        </p:nvSpPr>
        <p:spPr>
          <a:xfrm>
            <a:off x="10738059" y="5759968"/>
            <a:ext cx="141104" cy="1411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74A3C5-E0D5-4C02-9EF2-5839CF9A6D86}"/>
              </a:ext>
            </a:extLst>
          </p:cNvPr>
          <p:cNvSpPr/>
          <p:nvPr/>
        </p:nvSpPr>
        <p:spPr>
          <a:xfrm>
            <a:off x="11011716" y="5759968"/>
            <a:ext cx="141104" cy="1411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2E275B-22C0-4C59-9D6C-5EFFF2BCB6F5}"/>
              </a:ext>
            </a:extLst>
          </p:cNvPr>
          <p:cNvSpPr/>
          <p:nvPr/>
        </p:nvSpPr>
        <p:spPr>
          <a:xfrm>
            <a:off x="10738059" y="6003693"/>
            <a:ext cx="141104" cy="1411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D6DF6E-82B0-4704-9417-CE7D5F878F8C}"/>
              </a:ext>
            </a:extLst>
          </p:cNvPr>
          <p:cNvSpPr/>
          <p:nvPr/>
        </p:nvSpPr>
        <p:spPr>
          <a:xfrm>
            <a:off x="11011716" y="6003693"/>
            <a:ext cx="141104" cy="1411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471A81-FD40-40C5-96C0-5E282E6B07C3}"/>
              </a:ext>
            </a:extLst>
          </p:cNvPr>
          <p:cNvSpPr txBox="1"/>
          <p:nvPr/>
        </p:nvSpPr>
        <p:spPr>
          <a:xfrm>
            <a:off x="10296932" y="4716314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1V8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E4C2FD-B8E5-44BE-814F-0E51B2922308}"/>
              </a:ext>
            </a:extLst>
          </p:cNvPr>
          <p:cNvSpPr txBox="1"/>
          <p:nvPr/>
        </p:nvSpPr>
        <p:spPr>
          <a:xfrm>
            <a:off x="11152363" y="4720335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3V3</a:t>
            </a:r>
            <a:endParaRPr 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46DBA0-284F-4C08-9AE1-44F0A59DC907}"/>
              </a:ext>
            </a:extLst>
          </p:cNvPr>
          <p:cNvSpPr txBox="1"/>
          <p:nvPr/>
        </p:nvSpPr>
        <p:spPr>
          <a:xfrm>
            <a:off x="10285413" y="594729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GND</a:t>
            </a:r>
            <a:endParaRPr 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F394CF-8065-47DD-9555-E9FBA0BB4FF3}"/>
              </a:ext>
            </a:extLst>
          </p:cNvPr>
          <p:cNvSpPr txBox="1"/>
          <p:nvPr/>
        </p:nvSpPr>
        <p:spPr>
          <a:xfrm>
            <a:off x="11143295" y="5956068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VDDIO</a:t>
            </a:r>
            <a:endParaRPr 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FFBC5E-2A7A-4DB1-A602-297E01F12BFD}"/>
              </a:ext>
            </a:extLst>
          </p:cNvPr>
          <p:cNvSpPr txBox="1"/>
          <p:nvPr/>
        </p:nvSpPr>
        <p:spPr>
          <a:xfrm>
            <a:off x="10230122" y="4960040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ANIN0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723CC4-873B-4A15-AC8C-4B684A26D13D}"/>
              </a:ext>
            </a:extLst>
          </p:cNvPr>
          <p:cNvSpPr txBox="1"/>
          <p:nvPr/>
        </p:nvSpPr>
        <p:spPr>
          <a:xfrm>
            <a:off x="10225846" y="5203766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ANIN4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C435CD-2819-40AA-8264-A6F7A6DC224D}"/>
              </a:ext>
            </a:extLst>
          </p:cNvPr>
          <p:cNvSpPr txBox="1"/>
          <p:nvPr/>
        </p:nvSpPr>
        <p:spPr>
          <a:xfrm>
            <a:off x="10225846" y="5447491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ANIN6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FEBF41-614E-4FDD-AFE4-FDA068616592}"/>
              </a:ext>
            </a:extLst>
          </p:cNvPr>
          <p:cNvSpPr txBox="1"/>
          <p:nvPr/>
        </p:nvSpPr>
        <p:spPr>
          <a:xfrm>
            <a:off x="10230122" y="5693596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ANIN8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85119C-5D1F-4B03-AF5D-84BD12CE1769}"/>
              </a:ext>
            </a:extLst>
          </p:cNvPr>
          <p:cNvSpPr txBox="1"/>
          <p:nvPr/>
        </p:nvSpPr>
        <p:spPr>
          <a:xfrm>
            <a:off x="11143295" y="4960040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ANIN1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E63DD0-40A9-4D15-A067-AA61A0FA2ABC}"/>
              </a:ext>
            </a:extLst>
          </p:cNvPr>
          <p:cNvSpPr txBox="1"/>
          <p:nvPr/>
        </p:nvSpPr>
        <p:spPr>
          <a:xfrm>
            <a:off x="11139019" y="5203766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ANIN5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7F2DD9-014C-424B-8932-031857322373}"/>
              </a:ext>
            </a:extLst>
          </p:cNvPr>
          <p:cNvSpPr txBox="1"/>
          <p:nvPr/>
        </p:nvSpPr>
        <p:spPr>
          <a:xfrm>
            <a:off x="11139019" y="5447491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ANIN7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9ACA3A-907B-4AB7-9544-91A6B8566E01}"/>
              </a:ext>
            </a:extLst>
          </p:cNvPr>
          <p:cNvSpPr txBox="1"/>
          <p:nvPr/>
        </p:nvSpPr>
        <p:spPr>
          <a:xfrm>
            <a:off x="11143295" y="5693596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ANIN9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CE8E53-7E81-448D-8F9E-4C2E5078574C}"/>
              </a:ext>
            </a:extLst>
          </p:cNvPr>
          <p:cNvSpPr/>
          <p:nvPr/>
        </p:nvSpPr>
        <p:spPr>
          <a:xfrm rot="16200000">
            <a:off x="10142614" y="4749654"/>
            <a:ext cx="1617542" cy="1516182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DA64B6FA-BF52-4C66-9E14-F18A02640F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5962746"/>
                  </p:ext>
                </p:extLst>
              </p:nvPr>
            </p:nvGraphicFramePr>
            <p:xfrm>
              <a:off x="-1438275" y="3152775"/>
              <a:ext cx="3048000" cy="1714500"/>
            </p:xfrm>
            <a:graphic>
              <a:graphicData uri="http://schemas.microsoft.com/office/powerpoint/2016/slidezoom">
                <pslz:sldZm>
                  <pslz:sldZmObj sldId="260" cId="3114351058">
                    <pslz:zmPr id="{FB1F3452-333F-4558-BD61-2D85C7C153D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extLst>
                  <a:ext uri="{FF2B5EF4-FFF2-40B4-BE49-F238E27FC236}">
                    <a16:creationId xmlns:a16="http://schemas.microsoft.com/office/drawing/2014/main" id="{DA64B6FA-BF52-4C66-9E14-F18A02640F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38275" y="315277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35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157F1269EDCC498258DB5698C23CE9" ma:contentTypeVersion="12" ma:contentTypeDescription="Create a new document." ma:contentTypeScope="" ma:versionID="2cf5a5abbc1357c18bec9b8e0f3530ff">
  <xsd:schema xmlns:xsd="http://www.w3.org/2001/XMLSchema" xmlns:xs="http://www.w3.org/2001/XMLSchema" xmlns:p="http://schemas.microsoft.com/office/2006/metadata/properties" xmlns:ns2="a92b306a-05c7-40f0-87a7-0f66467d6b55" xmlns:ns3="383cc86b-cc9d-4f66-9b69-af555a9cecbe" targetNamespace="http://schemas.microsoft.com/office/2006/metadata/properties" ma:root="true" ma:fieldsID="98200f531d9ddee984fa80f315e022f3" ns2:_="" ns3:_="">
    <xsd:import namespace="a92b306a-05c7-40f0-87a7-0f66467d6b55"/>
    <xsd:import namespace="383cc86b-cc9d-4f66-9b69-af555a9cec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b306a-05c7-40f0-87a7-0f66467d6b5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3cc86b-cc9d-4f66-9b69-af555a9cec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AAC34E36A39747B511E68D6139EF75" ma:contentTypeVersion="10" ma:contentTypeDescription="Create a new document." ma:contentTypeScope="" ma:versionID="08a72afcc99a1fffa34f4a543c8ef210">
  <xsd:schema xmlns:xsd="http://www.w3.org/2001/XMLSchema" xmlns:xs="http://www.w3.org/2001/XMLSchema" xmlns:p="http://schemas.microsoft.com/office/2006/metadata/properties" xmlns:ns2="eb4f253d-66ec-4e9f-a9f3-dfc65c3be727" xmlns:ns3="effc8518-0091-44f6-916f-261defc5858e" targetNamespace="http://schemas.microsoft.com/office/2006/metadata/properties" ma:root="true" ma:fieldsID="d2aaf068f8c33579df49a96d8241185a" ns2:_="" ns3:_="">
    <xsd:import namespace="eb4f253d-66ec-4e9f-a9f3-dfc65c3be727"/>
    <xsd:import namespace="effc8518-0091-44f6-916f-261defc585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f253d-66ec-4e9f-a9f3-dfc65c3be7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c8518-0091-44f6-916f-261defc5858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ffc8518-0091-44f6-916f-261defc5858e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50D4C8B-B7C4-4CB7-A85D-F3240F3C65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6DFECB-2260-4CEC-92EF-8E1B119348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2b306a-05c7-40f0-87a7-0f66467d6b55"/>
    <ds:schemaRef ds:uri="383cc86b-cc9d-4f66-9b69-af555a9cec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78A238-189F-4511-A933-3D8FFC904A65}"/>
</file>

<file path=customXml/itemProps4.xml><?xml version="1.0" encoding="utf-8"?>
<ds:datastoreItem xmlns:ds="http://schemas.openxmlformats.org/officeDocument/2006/customXml" ds:itemID="{836CD92B-DF7F-467B-99D2-FC143B203F84}">
  <ds:schemaRefs>
    <ds:schemaRef ds:uri="http://purl.org/dc/elements/1.1/"/>
    <ds:schemaRef ds:uri="http://schemas.microsoft.com/office/2006/metadata/properties"/>
    <ds:schemaRef ds:uri="383cc86b-cc9d-4f66-9b69-af555a9cecb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92b306a-05c7-40f0-87a7-0f66467d6b5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127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Hay</dc:creator>
  <cp:lastModifiedBy>Mandy Fulcher</cp:lastModifiedBy>
  <cp:revision>11</cp:revision>
  <dcterms:created xsi:type="dcterms:W3CDTF">2019-07-03T10:22:41Z</dcterms:created>
  <dcterms:modified xsi:type="dcterms:W3CDTF">2020-10-27T14:45:04Z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0x01010012AAC34E36A39747B511E68D6139EF75</vt:lpwstr>
  </property>
  <property fmtid="{D5CDD505-2E9C-101B-9397-08002B2CF9AE}" pid="3" name="_dlc_DocIdItemGuid">
    <vt:lpwstr>2cb97360-b95a-47df-bece-1bd562a02e52</vt:lpwstr>
  </property>
  <property fmtid="{D5CDD505-2E9C-101B-9397-08002B2CF9AE}" pid="4" name="Order">
    <vt:r8>7622300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dlc_DocId">
    <vt:lpwstr>TFR45QY6HWE2-1542581796-76223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dlc_DocIdUrl">
    <vt:lpwstr>https://armh.sharepoint.com/sites/isg-devices/_layouts/15/DocIdRedir.aspx?ID=TFR45QY6HWE2-1542581796-76223, TFR45QY6HWE2-1542581796-76223</vt:lpwstr>
  </property>
</Properties>
</file>