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F70B53-5815-4479-8690-4066CFE9C73B}" type="datetimeFigureOut">
              <a:rPr lang="en-GB" smtClean="0"/>
              <a:t>25/10/2015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15255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F70B53-5815-4479-8690-4066CFE9C73B}" type="datetimeFigureOut">
              <a:rPr lang="en-GB" smtClean="0"/>
              <a:t>25/10/2015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314628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F70B53-5815-4479-8690-4066CFE9C73B}" type="datetimeFigureOut">
              <a:rPr lang="en-GB" smtClean="0"/>
              <a:t>25/10/2015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375715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F70B53-5815-4479-8690-4066CFE9C73B}" type="datetimeFigureOut">
              <a:rPr lang="en-GB" smtClean="0"/>
              <a:t>25/10/2015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162207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70B53-5815-4479-8690-4066CFE9C73B}" type="datetimeFigureOut">
              <a:rPr lang="en-GB" smtClean="0"/>
              <a:t>25/10/2015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168043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6F70B53-5815-4479-8690-4066CFE9C73B}" type="datetimeFigureOut">
              <a:rPr lang="en-GB" smtClean="0"/>
              <a:t>25/10/2015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66866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6F70B53-5815-4479-8690-4066CFE9C73B}" type="datetimeFigureOut">
              <a:rPr lang="en-GB" smtClean="0"/>
              <a:t>25/10/2015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112471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6F70B53-5815-4479-8690-4066CFE9C73B}" type="datetimeFigureOut">
              <a:rPr lang="en-GB" smtClean="0"/>
              <a:t>25/10/2015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24603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70B53-5815-4479-8690-4066CFE9C73B}" type="datetimeFigureOut">
              <a:rPr lang="en-GB" smtClean="0"/>
              <a:t>25/10/2015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2165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70B53-5815-4479-8690-4066CFE9C73B}" type="datetimeFigureOut">
              <a:rPr lang="en-GB" smtClean="0"/>
              <a:t>25/10/2015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374037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70B53-5815-4479-8690-4066CFE9C73B}" type="datetimeFigureOut">
              <a:rPr lang="en-GB" smtClean="0"/>
              <a:t>25/10/2015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9F99E3-2FF3-4781-B991-DE7419231D91}" type="slidenum">
              <a:rPr lang="en-GB" smtClean="0"/>
              <a:t>‹#›</a:t>
            </a:fld>
            <a:endParaRPr lang="en-GB"/>
          </a:p>
        </p:txBody>
      </p:sp>
    </p:spTree>
    <p:extLst>
      <p:ext uri="{BB962C8B-B14F-4D97-AF65-F5344CB8AC3E}">
        <p14:creationId xmlns:p14="http://schemas.microsoft.com/office/powerpoint/2010/main" val="238080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70B53-5815-4479-8690-4066CFE9C73B}" type="datetimeFigureOut">
              <a:rPr lang="en-GB" smtClean="0"/>
              <a:t>25/10/2015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F99E3-2FF3-4781-B991-DE7419231D91}" type="slidenum">
              <a:rPr lang="en-GB" smtClean="0"/>
              <a:t>‹#›</a:t>
            </a:fld>
            <a:endParaRPr lang="en-GB"/>
          </a:p>
        </p:txBody>
      </p:sp>
    </p:spTree>
    <p:extLst>
      <p:ext uri="{BB962C8B-B14F-4D97-AF65-F5344CB8AC3E}">
        <p14:creationId xmlns:p14="http://schemas.microsoft.com/office/powerpoint/2010/main" val="247502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u="sng" dirty="0" smtClean="0"/>
              <a:t>Internet of  Decks</a:t>
            </a:r>
            <a:endParaRPr lang="en-GB" u="sng" dirty="0"/>
          </a:p>
        </p:txBody>
      </p:sp>
      <p:sp>
        <p:nvSpPr>
          <p:cNvPr id="3" name="Subtitle 2"/>
          <p:cNvSpPr>
            <a:spLocks noGrp="1"/>
          </p:cNvSpPr>
          <p:nvPr>
            <p:ph type="subTitle" idx="1"/>
          </p:nvPr>
        </p:nvSpPr>
        <p:spPr/>
        <p:txBody>
          <a:bodyPr/>
          <a:lstStyle/>
          <a:p>
            <a:r>
              <a:rPr lang="en-GB" dirty="0" smtClean="0"/>
              <a:t>George Fortune, Angus and Jamie Wood</a:t>
            </a:r>
            <a:endParaRPr lang="en-GB" dirty="0"/>
          </a:p>
        </p:txBody>
      </p:sp>
    </p:spTree>
    <p:extLst>
      <p:ext uri="{BB962C8B-B14F-4D97-AF65-F5344CB8AC3E}">
        <p14:creationId xmlns:p14="http://schemas.microsoft.com/office/powerpoint/2010/main" val="358780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Idea</a:t>
            </a:r>
            <a:endParaRPr lang="en-GB" u="sng" dirty="0"/>
          </a:p>
        </p:txBody>
      </p:sp>
      <p:sp>
        <p:nvSpPr>
          <p:cNvPr id="3" name="Content Placeholder 2"/>
          <p:cNvSpPr>
            <a:spLocks noGrp="1"/>
          </p:cNvSpPr>
          <p:nvPr>
            <p:ph idx="1"/>
          </p:nvPr>
        </p:nvSpPr>
        <p:spPr/>
        <p:txBody>
          <a:bodyPr/>
          <a:lstStyle/>
          <a:p>
            <a:r>
              <a:rPr lang="en-GB" dirty="0" smtClean="0"/>
              <a:t>Clothing that flashes in time to the music that is being currently played on the DJs laptop.</a:t>
            </a:r>
          </a:p>
          <a:p>
            <a:r>
              <a:rPr lang="en-GB" dirty="0" smtClean="0"/>
              <a:t>3 different ways that the LEDs strip can light up.</a:t>
            </a:r>
          </a:p>
          <a:p>
            <a:r>
              <a:rPr lang="en-GB" dirty="0" smtClean="0"/>
              <a:t>This is controlled by a phone app together with turning it on and off.</a:t>
            </a:r>
          </a:p>
          <a:p>
            <a:r>
              <a:rPr lang="en-GB" dirty="0" smtClean="0"/>
              <a:t>The flashing of the LEDs is completely synchronous with the beat of the music.</a:t>
            </a:r>
            <a:endParaRPr lang="en-GB" dirty="0"/>
          </a:p>
        </p:txBody>
      </p:sp>
    </p:spTree>
    <p:extLst>
      <p:ext uri="{BB962C8B-B14F-4D97-AF65-F5344CB8AC3E}">
        <p14:creationId xmlns:p14="http://schemas.microsoft.com/office/powerpoint/2010/main" val="230330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Block Diagram of Project</a:t>
            </a:r>
            <a:endParaRPr lang="en-GB" u="sng" dirty="0"/>
          </a:p>
        </p:txBody>
      </p:sp>
      <p:pic>
        <p:nvPicPr>
          <p:cNvPr id="4" name="Content Placeholder 3"/>
          <p:cNvPicPr>
            <a:picLocks noGrp="1" noChangeAspect="1"/>
          </p:cNvPicPr>
          <p:nvPr>
            <p:ph idx="1"/>
          </p:nvPr>
        </p:nvPicPr>
        <p:blipFill rotWithShape="1">
          <a:blip r:embed="rId2"/>
          <a:srcRect l="27147" t="31150" r="33249" b="26821"/>
          <a:stretch/>
        </p:blipFill>
        <p:spPr>
          <a:xfrm>
            <a:off x="1133341" y="1440270"/>
            <a:ext cx="9820773" cy="4822109"/>
          </a:xfrm>
          <a:prstGeom prst="rect">
            <a:avLst/>
          </a:prstGeom>
        </p:spPr>
      </p:pic>
    </p:spTree>
    <p:extLst>
      <p:ext uri="{BB962C8B-B14F-4D97-AF65-F5344CB8AC3E}">
        <p14:creationId xmlns:p14="http://schemas.microsoft.com/office/powerpoint/2010/main" val="72506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Demonstration</a:t>
            </a:r>
            <a:endParaRPr lang="en-GB" u="sng" dirty="0"/>
          </a:p>
        </p:txBody>
      </p:sp>
      <p:pic>
        <p:nvPicPr>
          <p:cNvPr id="4" name="Content Placeholder 3"/>
          <p:cNvPicPr>
            <a:picLocks noGrp="1" noChangeAspect="1"/>
          </p:cNvPicPr>
          <p:nvPr>
            <p:ph idx="1"/>
          </p:nvPr>
        </p:nvPicPr>
        <p:blipFill>
          <a:blip r:embed="rId2"/>
          <a:stretch>
            <a:fillRect/>
          </a:stretch>
        </p:blipFill>
        <p:spPr>
          <a:xfrm>
            <a:off x="3128291" y="1911026"/>
            <a:ext cx="6260408" cy="4113337"/>
          </a:xfrm>
          <a:prstGeom prst="rect">
            <a:avLst/>
          </a:prstGeom>
        </p:spPr>
      </p:pic>
    </p:spTree>
    <p:extLst>
      <p:ext uri="{BB962C8B-B14F-4D97-AF65-F5344CB8AC3E}">
        <p14:creationId xmlns:p14="http://schemas.microsoft.com/office/powerpoint/2010/main" val="423639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Extensions</a:t>
            </a:r>
            <a:endParaRPr lang="en-GB" u="sng" dirty="0"/>
          </a:p>
        </p:txBody>
      </p:sp>
      <p:sp>
        <p:nvSpPr>
          <p:cNvPr id="3" name="Content Placeholder 2"/>
          <p:cNvSpPr>
            <a:spLocks noGrp="1"/>
          </p:cNvSpPr>
          <p:nvPr>
            <p:ph idx="1"/>
          </p:nvPr>
        </p:nvSpPr>
        <p:spPr/>
        <p:txBody>
          <a:bodyPr/>
          <a:lstStyle/>
          <a:p>
            <a:r>
              <a:rPr lang="en-GB" dirty="0" smtClean="0"/>
              <a:t>The BPM for the song can potentially be subdivided into the BPM for smaller sections of the song. This would mean that the project would work also with songs which have a rapidly changing BPM such as Folk.</a:t>
            </a:r>
            <a:endParaRPr lang="en-GB" dirty="0"/>
          </a:p>
        </p:txBody>
      </p:sp>
    </p:spTree>
    <p:extLst>
      <p:ext uri="{BB962C8B-B14F-4D97-AF65-F5344CB8AC3E}">
        <p14:creationId xmlns:p14="http://schemas.microsoft.com/office/powerpoint/2010/main" val="264120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Internet of  Decks</vt:lpstr>
      <vt:lpstr>Idea</vt:lpstr>
      <vt:lpstr>Block Diagram of Project</vt:lpstr>
      <vt:lpstr>Demonstration</vt:lpstr>
      <vt:lpstr>Extensions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Decks</dc:title>
  <dc:creator>George Fortune</dc:creator>
  <cp:lastModifiedBy>George Fortune</cp:lastModifiedBy>
  <cp:revision>2</cp:revision>
  <dcterms:created xsi:type="dcterms:W3CDTF">2015-10-25T11:50:57Z</dcterms:created>
  <dcterms:modified xsi:type="dcterms:W3CDTF">2015-10-25T12:05:30Z</dcterms:modified>
</cp:coreProperties>
</file>