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4660"/>
  </p:normalViewPr>
  <p:slideViewPr>
    <p:cSldViewPr snapToGrid="0">
      <p:cViewPr varScale="1">
        <p:scale>
          <a:sx n="84" d="100"/>
          <a:sy n="84" d="100"/>
        </p:scale>
        <p:origin x="148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8EF9E-1150-4ECB-A15D-A68BE128E59D}" type="datetimeFigureOut">
              <a:rPr lang="en-GB" smtClean="0"/>
              <a:t>25/10/2015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D89A4-227C-4166-8241-201BAC52D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476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Doorbell</a:t>
            </a:r>
            <a:r>
              <a:rPr lang="en-GB" baseline="0" dirty="0" smtClean="0"/>
              <a:t> connected to laptop via USB – final fully integrated solution will have the doorbell directly connected to the internet. On pressing, an email is generated.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D89A4-227C-4166-8241-201BAC52D5A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157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generated email</a:t>
            </a:r>
            <a:r>
              <a:rPr lang="en-GB" baseline="0" dirty="0" smtClean="0"/>
              <a:t> gets sent to the home owner, who receives it on their phone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D89A4-227C-4166-8241-201BAC52D5A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80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home owners</a:t>
            </a:r>
            <a:r>
              <a:rPr lang="en-GB" baseline="0" dirty="0" smtClean="0"/>
              <a:t> phone receives the email and uses BLE to communicate with the smart wristband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D89A4-227C-4166-8241-201BAC52D5A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119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smart</a:t>
            </a:r>
            <a:r>
              <a:rPr lang="en-GB" baseline="0" dirty="0" smtClean="0"/>
              <a:t> wristbands BLE board receives the signal from the phone and lights the led and turns on the vibrator and speaker.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D89A4-227C-4166-8241-201BAC52D5A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27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9B1B-6887-410F-ADCF-B1352974C86A}" type="datetimeFigureOut">
              <a:rPr lang="en-GB" smtClean="0"/>
              <a:t>25/10/2015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B35-03EE-4266-AEEA-10B304F4B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76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9B1B-6887-410F-ADCF-B1352974C86A}" type="datetimeFigureOut">
              <a:rPr lang="en-GB" smtClean="0"/>
              <a:t>25/10/2015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B35-03EE-4266-AEEA-10B304F4B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83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9B1B-6887-410F-ADCF-B1352974C86A}" type="datetimeFigureOut">
              <a:rPr lang="en-GB" smtClean="0"/>
              <a:t>25/10/2015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B35-03EE-4266-AEEA-10B304F4B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3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9B1B-6887-410F-ADCF-B1352974C86A}" type="datetimeFigureOut">
              <a:rPr lang="en-GB" smtClean="0"/>
              <a:t>25/10/2015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B35-03EE-4266-AEEA-10B304F4B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25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9B1B-6887-410F-ADCF-B1352974C86A}" type="datetimeFigureOut">
              <a:rPr lang="en-GB" smtClean="0"/>
              <a:t>25/10/2015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B35-03EE-4266-AEEA-10B304F4B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19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9B1B-6887-410F-ADCF-B1352974C86A}" type="datetimeFigureOut">
              <a:rPr lang="en-GB" smtClean="0"/>
              <a:t>25/10/2015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B35-03EE-4266-AEEA-10B304F4B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60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9B1B-6887-410F-ADCF-B1352974C86A}" type="datetimeFigureOut">
              <a:rPr lang="en-GB" smtClean="0"/>
              <a:t>25/10/2015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B35-03EE-4266-AEEA-10B304F4B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34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9B1B-6887-410F-ADCF-B1352974C86A}" type="datetimeFigureOut">
              <a:rPr lang="en-GB" smtClean="0"/>
              <a:t>25/10/2015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B35-03EE-4266-AEEA-10B304F4B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64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9B1B-6887-410F-ADCF-B1352974C86A}" type="datetimeFigureOut">
              <a:rPr lang="en-GB" smtClean="0"/>
              <a:t>25/10/2015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B35-03EE-4266-AEEA-10B304F4B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08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9B1B-6887-410F-ADCF-B1352974C86A}" type="datetimeFigureOut">
              <a:rPr lang="en-GB" smtClean="0"/>
              <a:t>25/10/2015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B35-03EE-4266-AEEA-10B304F4B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31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9B1B-6887-410F-ADCF-B1352974C86A}" type="datetimeFigureOut">
              <a:rPr lang="en-GB" smtClean="0"/>
              <a:t>25/10/2015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B35-03EE-4266-AEEA-10B304F4B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91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49B1B-6887-410F-ADCF-B1352974C86A}" type="datetimeFigureOut">
              <a:rPr lang="en-GB" smtClean="0"/>
              <a:t>25/10/2015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D2B35-03EE-4266-AEEA-10B304F4B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57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Smart Doorbell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With Smart Wristband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92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Doorbell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Email</a:t>
            </a:r>
          </a:p>
          <a:p>
            <a:endParaRPr lang="en-GB" dirty="0" smtClean="0"/>
          </a:p>
          <a:p>
            <a:r>
              <a:rPr lang="en-GB" dirty="0" smtClean="0"/>
              <a:t>Phone</a:t>
            </a:r>
          </a:p>
          <a:p>
            <a:endParaRPr lang="en-GB" dirty="0" smtClean="0"/>
          </a:p>
          <a:p>
            <a:r>
              <a:rPr lang="en-GB" dirty="0" smtClean="0"/>
              <a:t>Smart wristband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64876" y="3312543"/>
            <a:ext cx="0" cy="50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64876" y="2300378"/>
            <a:ext cx="0" cy="50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73503" y="4364967"/>
            <a:ext cx="0" cy="50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13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55" y="252172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GB" sz="11500" b="1" dirty="0" smtClean="0"/>
              <a:t>Doorbell</a:t>
            </a:r>
            <a:endParaRPr lang="en-GB" sz="11500" b="1" dirty="0"/>
          </a:p>
        </p:txBody>
      </p:sp>
    </p:spTree>
    <p:extLst>
      <p:ext uri="{BB962C8B-B14F-4D97-AF65-F5344CB8AC3E}">
        <p14:creationId xmlns:p14="http://schemas.microsoft.com/office/powerpoint/2010/main" val="57167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55" y="252172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GB" sz="11500" b="1" dirty="0" smtClean="0"/>
              <a:t>Email</a:t>
            </a:r>
            <a:endParaRPr lang="en-GB" sz="11500" b="1" dirty="0"/>
          </a:p>
        </p:txBody>
      </p:sp>
    </p:spTree>
    <p:extLst>
      <p:ext uri="{BB962C8B-B14F-4D97-AF65-F5344CB8AC3E}">
        <p14:creationId xmlns:p14="http://schemas.microsoft.com/office/powerpoint/2010/main" val="40404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55" y="252172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GB" sz="11500" b="1" dirty="0" smtClean="0"/>
              <a:t>Phone</a:t>
            </a:r>
            <a:endParaRPr lang="en-GB" sz="11500" b="1" dirty="0"/>
          </a:p>
        </p:txBody>
      </p:sp>
    </p:spTree>
    <p:extLst>
      <p:ext uri="{BB962C8B-B14F-4D97-AF65-F5344CB8AC3E}">
        <p14:creationId xmlns:p14="http://schemas.microsoft.com/office/powerpoint/2010/main" val="183418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55" y="252172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GB" sz="11500" b="1" dirty="0" smtClean="0"/>
              <a:t>Smart Wristband</a:t>
            </a:r>
            <a:endParaRPr lang="en-GB" sz="11500" b="1" dirty="0"/>
          </a:p>
        </p:txBody>
      </p:sp>
    </p:spTree>
    <p:extLst>
      <p:ext uri="{BB962C8B-B14F-4D97-AF65-F5344CB8AC3E}">
        <p14:creationId xmlns:p14="http://schemas.microsoft.com/office/powerpoint/2010/main" val="130075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21"/>
          <a:stretch/>
        </p:blipFill>
        <p:spPr>
          <a:xfrm>
            <a:off x="0" y="0"/>
            <a:ext cx="4932269" cy="65745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32"/>
          <a:stretch/>
        </p:blipFill>
        <p:spPr>
          <a:xfrm>
            <a:off x="4914554" y="0"/>
            <a:ext cx="4229445" cy="657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9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104</Words>
  <Application>Microsoft Office PowerPoint</Application>
  <PresentationFormat>On-screen Show (4:3)</PresentationFormat>
  <Paragraphs>22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Smart Doorbell</vt:lpstr>
      <vt:lpstr>Function</vt:lpstr>
      <vt:lpstr>Doorbell</vt:lpstr>
      <vt:lpstr>Email</vt:lpstr>
      <vt:lpstr>Phone</vt:lpstr>
      <vt:lpstr>Smart Wristband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Doorbell</dc:title>
  <dc:creator>Billy Cooper</dc:creator>
  <cp:lastModifiedBy>Billy Cooper</cp:lastModifiedBy>
  <cp:revision>7</cp:revision>
  <dcterms:created xsi:type="dcterms:W3CDTF">2015-10-25T08:02:10Z</dcterms:created>
  <dcterms:modified xsi:type="dcterms:W3CDTF">2015-10-25T11:23:21Z</dcterms:modified>
</cp:coreProperties>
</file>