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98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5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5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9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76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0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6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5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51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2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658E-1CB0-47A4-80DC-AE014EBBB6E6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1BB32-8712-4CFA-A159-FF5618479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788229" y="1513738"/>
            <a:ext cx="6213020" cy="3132762"/>
            <a:chOff x="3788229" y="1513738"/>
            <a:chExt cx="6213020" cy="3132762"/>
          </a:xfrm>
        </p:grpSpPr>
        <p:sp>
          <p:nvSpPr>
            <p:cNvPr id="21" name="Rectangle 20"/>
            <p:cNvSpPr/>
            <p:nvPr/>
          </p:nvSpPr>
          <p:spPr>
            <a:xfrm>
              <a:off x="3788229" y="2237013"/>
              <a:ext cx="4528457" cy="17413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48124" y="2237013"/>
              <a:ext cx="595312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500" dirty="0" smtClean="0">
                  <a:solidFill>
                    <a:schemeClr val="bg1"/>
                  </a:solidFill>
                </a:rPr>
                <a:t>SNUZ</a:t>
              </a:r>
              <a:endParaRPr lang="en-GB" sz="115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67589" y="2542733"/>
              <a:ext cx="77424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0" dirty="0" smtClean="0">
                  <a:solidFill>
                    <a:schemeClr val="bg1"/>
                  </a:solidFill>
                </a:rPr>
                <a:t>Z</a:t>
              </a:r>
              <a:endParaRPr lang="en-GB" sz="8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47668" y="1513738"/>
              <a:ext cx="289355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0" dirty="0" smtClean="0">
                  <a:solidFill>
                    <a:schemeClr val="bg1"/>
                  </a:solidFill>
                </a:rPr>
                <a:t>..</a:t>
              </a:r>
              <a:endParaRPr lang="en-GB" sz="8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8229" y="4000169"/>
              <a:ext cx="452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 smtClean="0"/>
                <a:t>alarmingly simple</a:t>
              </a:r>
              <a:endParaRPr lang="en-GB" sz="3600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6198009" y="3298213"/>
            <a:ext cx="46703" cy="503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6218903" y="3098548"/>
            <a:ext cx="2457" cy="169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44712" y="3395993"/>
            <a:ext cx="73743" cy="886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Concept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wristband designed to gently wake the wearer through vibration, enabling wake up without disturbing others around them. </a:t>
            </a:r>
          </a:p>
          <a:p>
            <a:r>
              <a:rPr lang="en-GB" dirty="0" smtClean="0"/>
              <a:t>This is enabled through connection to a smartphone, which would include a user interface for setting alarm times, vibration intensity and other features</a:t>
            </a:r>
          </a:p>
          <a:p>
            <a:r>
              <a:rPr lang="en-GB" dirty="0" smtClean="0"/>
              <a:t>At the time of the alarm the wristband vibrates until either the snooze button is depressed or the wristband is removed </a:t>
            </a:r>
          </a:p>
          <a:p>
            <a:r>
              <a:rPr lang="en-GB" dirty="0" smtClean="0"/>
              <a:t>In-built LEDs warn the user if they are wearing the wristband without having an alarm set </a:t>
            </a:r>
          </a:p>
          <a:p>
            <a:r>
              <a:rPr lang="en-GB" dirty="0" smtClean="0"/>
              <a:t>If the wristband is not being worn at the time of an alarm then an alarm sounds on the phone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2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Overview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474793" cy="471668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 product the vibration would be achieved using a vibration motor but for the sake of our prototype a representative piezo speaker was used</a:t>
            </a:r>
          </a:p>
          <a:p>
            <a:r>
              <a:rPr lang="en-GB" dirty="0" smtClean="0"/>
              <a:t>The wristband is able to detect whether it is being worn using a reed sensor/ magnet combination integrated into the clasp </a:t>
            </a:r>
          </a:p>
          <a:p>
            <a:r>
              <a:rPr lang="en-GB" dirty="0" smtClean="0"/>
              <a:t>The smartphone can connect to the wristband using the BLE </a:t>
            </a:r>
            <a:r>
              <a:rPr lang="en-GB" dirty="0" err="1" smtClean="0"/>
              <a:t>nano</a:t>
            </a:r>
            <a:r>
              <a:rPr lang="en-GB" dirty="0" smtClean="0"/>
              <a:t> kit </a:t>
            </a:r>
          </a:p>
          <a:p>
            <a:r>
              <a:rPr lang="en-GB" dirty="0" smtClean="0"/>
              <a:t>LED strip forms structural base of prototype as well as displaying status to user</a:t>
            </a:r>
          </a:p>
          <a:p>
            <a:r>
              <a:rPr lang="en-GB" dirty="0" smtClean="0"/>
              <a:t>Snooze button formed of tactile switch. This requires sufficient force to not be accidentally activated</a:t>
            </a:r>
          </a:p>
          <a:p>
            <a:r>
              <a:rPr lang="en-GB" dirty="0" smtClean="0"/>
              <a:t>In product a rechargeable battery pack would be used but for the sake of the prototype a 5V USB connection was used.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70" y="4085989"/>
            <a:ext cx="1853904" cy="139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70" y="-12713"/>
            <a:ext cx="1853904" cy="1390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70" y="2714731"/>
            <a:ext cx="1853904" cy="1390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3" y="5462808"/>
            <a:ext cx="1853904" cy="1390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70" y="1332522"/>
            <a:ext cx="1853904" cy="13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Pin Allocation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041354"/>
            <a:ext cx="7012763" cy="35753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35554" y="2911926"/>
            <a:ext cx="8741228" cy="2558155"/>
            <a:chOff x="1435554" y="2911926"/>
            <a:chExt cx="8741228" cy="2558155"/>
          </a:xfrm>
        </p:grpSpPr>
        <p:sp>
          <p:nvSpPr>
            <p:cNvPr id="5" name="Rounded Rectangle 4"/>
            <p:cNvSpPr/>
            <p:nvPr/>
          </p:nvSpPr>
          <p:spPr>
            <a:xfrm>
              <a:off x="1538969" y="4501249"/>
              <a:ext cx="883465" cy="190500"/>
            </a:xfrm>
            <a:prstGeom prst="round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Battery in</a:t>
              </a:r>
              <a:endParaRPr lang="en-GB" sz="11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35554" y="4239992"/>
              <a:ext cx="975991" cy="190500"/>
            </a:xfrm>
            <a:prstGeom prst="round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Battery GND</a:t>
              </a:r>
              <a:endParaRPr lang="en-GB" sz="11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957633" y="5279581"/>
              <a:ext cx="883465" cy="190500"/>
            </a:xfrm>
            <a:prstGeom prst="round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Reed in</a:t>
              </a:r>
              <a:endParaRPr lang="en-GB" sz="11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963079" y="5018324"/>
              <a:ext cx="878020" cy="190500"/>
            </a:xfrm>
            <a:prstGeom prst="round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Switch in</a:t>
              </a:r>
              <a:endParaRPr lang="en-GB" sz="11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968515" y="4757066"/>
              <a:ext cx="883465" cy="190500"/>
            </a:xfrm>
            <a:prstGeom prst="round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Piezo out</a:t>
              </a:r>
              <a:endParaRPr lang="en-GB" sz="11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973960" y="4495809"/>
              <a:ext cx="1202822" cy="190500"/>
            </a:xfrm>
            <a:prstGeom prst="round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Piezo, LED, reed</a:t>
              </a:r>
              <a:endParaRPr lang="en-GB" sz="11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63077" y="4245429"/>
              <a:ext cx="883465" cy="190500"/>
            </a:xfrm>
            <a:prstGeom prst="round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LED CI</a:t>
              </a:r>
              <a:endParaRPr lang="en-GB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968523" y="3733794"/>
              <a:ext cx="878020" cy="190500"/>
            </a:xfrm>
            <a:prstGeom prst="round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LED DI</a:t>
              </a:r>
              <a:endParaRPr lang="en-GB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68515" y="2911926"/>
              <a:ext cx="872583" cy="190500"/>
            </a:xfrm>
            <a:prstGeom prst="round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LED, reed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01500" y="505800"/>
            <a:ext cx="266400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27050" y="440690"/>
            <a:ext cx="1681480" cy="1717040"/>
            <a:chOff x="4851400" y="2631440"/>
            <a:chExt cx="1681480" cy="1717040"/>
          </a:xfrm>
        </p:grpSpPr>
        <p:sp>
          <p:nvSpPr>
            <p:cNvPr id="7" name="Rounded Rectangle 6"/>
            <p:cNvSpPr/>
            <p:nvPr/>
          </p:nvSpPr>
          <p:spPr>
            <a:xfrm>
              <a:off x="4851400" y="2631440"/>
              <a:ext cx="1681480" cy="1717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9" t="29409" r="48569" b="25153"/>
            <a:stretch/>
          </p:blipFill>
          <p:spPr>
            <a:xfrm>
              <a:off x="5191760" y="2667000"/>
              <a:ext cx="1000760" cy="168148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4381500" y="685800"/>
            <a:ext cx="2304000" cy="39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27349" r="25219" b="25143"/>
          <a:stretch/>
        </p:blipFill>
        <p:spPr>
          <a:xfrm>
            <a:off x="4381501" y="685800"/>
            <a:ext cx="2304000" cy="89769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81500" y="1577149"/>
            <a:ext cx="2304000" cy="7706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381500" y="2347848"/>
            <a:ext cx="2304000" cy="797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381500" y="3145599"/>
            <a:ext cx="2304000" cy="797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381500" y="3916298"/>
            <a:ext cx="2304000" cy="76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4375151" y="1603693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6:45</a:t>
            </a:r>
            <a:endParaRPr lang="en-GB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381498" y="4123350"/>
            <a:ext cx="23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ADD ALARM 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381501" y="244241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8:00</a:t>
            </a:r>
            <a:endParaRPr lang="en-GB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387851" y="1857693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 </a:t>
            </a:r>
            <a:r>
              <a:rPr lang="en-GB" sz="1200" dirty="0" err="1" smtClean="0"/>
              <a:t>Tu</a:t>
            </a:r>
            <a:r>
              <a:rPr lang="en-GB" sz="1200" dirty="0" smtClean="0"/>
              <a:t> W </a:t>
            </a:r>
            <a:r>
              <a:rPr lang="en-GB" sz="1200" dirty="0" err="1" smtClean="0"/>
              <a:t>Th</a:t>
            </a:r>
            <a:r>
              <a:rPr lang="en-GB" sz="1200" dirty="0" smtClean="0"/>
              <a:t> Fr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375149" y="2696970"/>
            <a:ext cx="23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Sa</a:t>
            </a:r>
            <a:endParaRPr lang="en-GB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75148" y="3374050"/>
            <a:ext cx="230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ADD ALARM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249500" y="505800"/>
            <a:ext cx="266400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429500" y="685800"/>
            <a:ext cx="2304000" cy="39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27349" r="25219" b="25143"/>
          <a:stretch/>
        </p:blipFill>
        <p:spPr>
          <a:xfrm>
            <a:off x="7429501" y="685800"/>
            <a:ext cx="2304000" cy="89769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429500" y="1577149"/>
            <a:ext cx="2304000" cy="7706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7423151" y="1603693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6:45</a:t>
            </a:r>
            <a:endParaRPr lang="en-GB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7435851" y="1857693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 </a:t>
            </a:r>
            <a:r>
              <a:rPr lang="en-GB" sz="1200" dirty="0" err="1" smtClean="0"/>
              <a:t>Tu</a:t>
            </a:r>
            <a:r>
              <a:rPr lang="en-GB" sz="1200" dirty="0" smtClean="0"/>
              <a:t> W </a:t>
            </a:r>
            <a:r>
              <a:rPr lang="en-GB" sz="1200" dirty="0" err="1" smtClean="0"/>
              <a:t>Th</a:t>
            </a:r>
            <a:r>
              <a:rPr lang="en-GB" sz="1200" dirty="0" smtClean="0"/>
              <a:t> Fr</a:t>
            </a:r>
            <a:r>
              <a:rPr lang="en-GB" sz="2000" dirty="0" smtClean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024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264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Product Concept </vt:lpstr>
      <vt:lpstr>Technical Overview </vt:lpstr>
      <vt:lpstr>Pin Allocation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Tuck</dc:creator>
  <cp:lastModifiedBy>Laura Tuck</cp:lastModifiedBy>
  <cp:revision>14</cp:revision>
  <dcterms:created xsi:type="dcterms:W3CDTF">2015-10-24T16:06:50Z</dcterms:created>
  <dcterms:modified xsi:type="dcterms:W3CDTF">2015-10-25T11:45:14Z</dcterms:modified>
</cp:coreProperties>
</file>