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32" r:id="rId6"/>
    <p:sldId id="361" r:id="rId7"/>
    <p:sldId id="378" r:id="rId8"/>
    <p:sldId id="366" r:id="rId9"/>
    <p:sldId id="374" r:id="rId10"/>
    <p:sldId id="372" r:id="rId11"/>
    <p:sldId id="375" r:id="rId12"/>
    <p:sldId id="367" r:id="rId13"/>
    <p:sldId id="376" r:id="rId14"/>
    <p:sldId id="362" r:id="rId15"/>
    <p:sldId id="369" r:id="rId16"/>
    <p:sldId id="370" r:id="rId17"/>
    <p:sldId id="377" r:id="rId18"/>
    <p:sldId id="371" r:id="rId19"/>
    <p:sldId id="379" r:id="rId20"/>
    <p:sldId id="380" r:id="rId21"/>
    <p:sldId id="339" r:id="rId22"/>
  </p:sldIdLst>
  <p:sldSz cx="12192000" cy="6858000"/>
  <p:notesSz cx="6889750" cy="100218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93E5FF"/>
    <a:srgbClr val="333E48"/>
    <a:srgbClr val="E5ECEB"/>
    <a:srgbClr val="95D600"/>
    <a:srgbClr val="FF6B00"/>
    <a:srgbClr val="FFC600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1/8/2018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1/8/2018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075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">
            <a:extLst/>
          </p:cNvPr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Danke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谢谢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ありがとう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Kiitos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감사합니다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3">
            <a:extLst>
              <a:ext uri="{FF2B5EF4-FFF2-40B4-BE49-F238E27FC236}">
                <a16:creationId xmlns:a16="http://schemas.microsoft.com/office/drawing/2014/main" id="{80599D6F-FF65-4FE2-9C10-0448E85FAD6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650038" y="5957888"/>
            <a:ext cx="5041900" cy="2397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Chris Styles</a:t>
            </a:r>
          </a:p>
        </p:txBody>
      </p:sp>
      <p:sp>
        <p:nvSpPr>
          <p:cNvPr id="20483" name="Text Placeholder 4">
            <a:extLst>
              <a:ext uri="{FF2B5EF4-FFF2-40B4-BE49-F238E27FC236}">
                <a16:creationId xmlns:a16="http://schemas.microsoft.com/office/drawing/2014/main" id="{7B4909D9-C8E2-44D5-8B6A-84E385F3B2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650038" y="6267450"/>
            <a:ext cx="5041900" cy="23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353A3-C934-4C82-BBEB-059B65E9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14" y="2071688"/>
            <a:ext cx="5485699" cy="1555750"/>
          </a:xfrm>
        </p:spPr>
        <p:txBody>
          <a:bodyPr/>
          <a:lstStyle/>
          <a:p>
            <a:pPr>
              <a:defRPr/>
            </a:pPr>
            <a:r>
              <a:rPr lang="en-US" dirty="0"/>
              <a:t>MTB Handbook</a:t>
            </a:r>
          </a:p>
        </p:txBody>
      </p:sp>
      <p:sp>
        <p:nvSpPr>
          <p:cNvPr id="20486" name="Subtitle 2">
            <a:extLst>
              <a:ext uri="{FF2B5EF4-FFF2-40B4-BE49-F238E27FC236}">
                <a16:creationId xmlns:a16="http://schemas.microsoft.com/office/drawing/2014/main" id="{F4FC86DB-C646-4678-801C-ACB37951DD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54800" y="3590925"/>
            <a:ext cx="5040313" cy="7381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4750904" y="1699592"/>
            <a:ext cx="1918253" cy="28624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128 x 32 LCD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LCD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743BB-8300-4204-90C2-5BE10D49713D}"/>
              </a:ext>
            </a:extLst>
          </p:cNvPr>
          <p:cNvSpPr/>
          <p:nvPr/>
        </p:nvSpPr>
        <p:spPr>
          <a:xfrm>
            <a:off x="3153605" y="236173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95DB3-EF1F-4992-B1EE-92F27693320B}"/>
              </a:ext>
            </a:extLst>
          </p:cNvPr>
          <p:cNvSpPr/>
          <p:nvPr/>
        </p:nvSpPr>
        <p:spPr>
          <a:xfrm>
            <a:off x="3153605" y="265557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2A34E-6C01-4BAF-BB13-59EE2DC94051}"/>
              </a:ext>
            </a:extLst>
          </p:cNvPr>
          <p:cNvSpPr/>
          <p:nvPr/>
        </p:nvSpPr>
        <p:spPr>
          <a:xfrm>
            <a:off x="3153605" y="294688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F751BC-7CB3-4AEE-88D0-76A10345A9F8}"/>
              </a:ext>
            </a:extLst>
          </p:cNvPr>
          <p:cNvSpPr/>
          <p:nvPr/>
        </p:nvSpPr>
        <p:spPr>
          <a:xfrm>
            <a:off x="3153607" y="32971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FE19E-2C85-4FB4-A8AB-911C129E8670}"/>
              </a:ext>
            </a:extLst>
          </p:cNvPr>
          <p:cNvSpPr/>
          <p:nvPr/>
        </p:nvSpPr>
        <p:spPr>
          <a:xfrm>
            <a:off x="3153606" y="3593524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6F5D2C-1988-49C6-93C5-5DA00495D947}"/>
              </a:ext>
            </a:extLst>
          </p:cNvPr>
          <p:cNvSpPr/>
          <p:nvPr/>
        </p:nvSpPr>
        <p:spPr>
          <a:xfrm>
            <a:off x="3153605" y="3889875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5BFBDC-24A6-4D7D-AF40-83B534CF3D9E}"/>
              </a:ext>
            </a:extLst>
          </p:cNvPr>
          <p:cNvSpPr/>
          <p:nvPr/>
        </p:nvSpPr>
        <p:spPr>
          <a:xfrm>
            <a:off x="5042453" y="3901084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F60DA0-0F4A-424C-A532-83B6A7CB1930}"/>
              </a:ext>
            </a:extLst>
          </p:cNvPr>
          <p:cNvSpPr/>
          <p:nvPr/>
        </p:nvSpPr>
        <p:spPr>
          <a:xfrm>
            <a:off x="5042453" y="3616167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nRST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AB7612-49BF-4B01-A866-5F5AE45C6335}"/>
              </a:ext>
            </a:extLst>
          </p:cNvPr>
          <p:cNvSpPr/>
          <p:nvPr/>
        </p:nvSpPr>
        <p:spPr>
          <a:xfrm>
            <a:off x="5042453" y="3329821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F28E74-C127-415E-BF50-4DE10145C89D}"/>
              </a:ext>
            </a:extLst>
          </p:cNvPr>
          <p:cNvSpPr/>
          <p:nvPr/>
        </p:nvSpPr>
        <p:spPr>
          <a:xfrm>
            <a:off x="5042453" y="2369510"/>
            <a:ext cx="1331844" cy="817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10302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4750904" y="1699592"/>
            <a:ext cx="1918253" cy="2395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Micro SD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SD Card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743BB-8300-4204-90C2-5BE10D49713D}"/>
              </a:ext>
            </a:extLst>
          </p:cNvPr>
          <p:cNvSpPr/>
          <p:nvPr/>
        </p:nvSpPr>
        <p:spPr>
          <a:xfrm>
            <a:off x="3153605" y="236173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95DB3-EF1F-4992-B1EE-92F27693320B}"/>
              </a:ext>
            </a:extLst>
          </p:cNvPr>
          <p:cNvSpPr/>
          <p:nvPr/>
        </p:nvSpPr>
        <p:spPr>
          <a:xfrm>
            <a:off x="3153605" y="265557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2A34E-6C01-4BAF-BB13-59EE2DC94051}"/>
              </a:ext>
            </a:extLst>
          </p:cNvPr>
          <p:cNvSpPr/>
          <p:nvPr/>
        </p:nvSpPr>
        <p:spPr>
          <a:xfrm>
            <a:off x="3153605" y="294688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F751BC-7CB3-4AEE-88D0-76A10345A9F8}"/>
              </a:ext>
            </a:extLst>
          </p:cNvPr>
          <p:cNvSpPr/>
          <p:nvPr/>
        </p:nvSpPr>
        <p:spPr>
          <a:xfrm>
            <a:off x="3153607" y="32971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AB7612-49BF-4B01-A866-5F5AE45C6335}"/>
              </a:ext>
            </a:extLst>
          </p:cNvPr>
          <p:cNvSpPr/>
          <p:nvPr/>
        </p:nvSpPr>
        <p:spPr>
          <a:xfrm>
            <a:off x="5042453" y="3329821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F28E74-C127-415E-BF50-4DE10145C89D}"/>
              </a:ext>
            </a:extLst>
          </p:cNvPr>
          <p:cNvSpPr/>
          <p:nvPr/>
        </p:nvSpPr>
        <p:spPr>
          <a:xfrm>
            <a:off x="5042453" y="2369510"/>
            <a:ext cx="1331844" cy="817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52998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8378686" y="2000329"/>
            <a:ext cx="1918253" cy="16662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LM75B</a:t>
            </a:r>
            <a:br>
              <a:rPr lang="en-GB" dirty="0"/>
            </a:br>
            <a:r>
              <a:rPr lang="en-GB" dirty="0" err="1"/>
              <a:t>Themometer</a:t>
            </a:r>
            <a:endParaRPr lang="en-GB" dirty="0"/>
          </a:p>
          <a:p>
            <a:pPr algn="ctr"/>
            <a:r>
              <a:rPr lang="en-GB" dirty="0" err="1"/>
              <a:t>Addr</a:t>
            </a:r>
            <a:r>
              <a:rPr lang="en-GB" dirty="0"/>
              <a:t> : 0x90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I2C devices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DFA196-3674-4417-B96E-3D50B68078A3}"/>
              </a:ext>
            </a:extLst>
          </p:cNvPr>
          <p:cNvSpPr/>
          <p:nvPr/>
        </p:nvSpPr>
        <p:spPr>
          <a:xfrm>
            <a:off x="1452865" y="5073816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27B8E7-B9BE-45F9-BD0E-978CE42868F1}"/>
              </a:ext>
            </a:extLst>
          </p:cNvPr>
          <p:cNvSpPr/>
          <p:nvPr/>
        </p:nvSpPr>
        <p:spPr>
          <a:xfrm>
            <a:off x="1452865" y="5365130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5ADAA4-2EC0-44AD-BBFE-C07864A4B6AF}"/>
              </a:ext>
            </a:extLst>
          </p:cNvPr>
          <p:cNvSpPr/>
          <p:nvPr/>
        </p:nvSpPr>
        <p:spPr>
          <a:xfrm>
            <a:off x="1452865" y="3827347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C05EF3-1C39-4A46-B018-790678B72B43}"/>
              </a:ext>
            </a:extLst>
          </p:cNvPr>
          <p:cNvSpPr/>
          <p:nvPr/>
        </p:nvSpPr>
        <p:spPr>
          <a:xfrm>
            <a:off x="1452865" y="4118661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4513E1-4FDF-45F7-92AF-F317CA27FD67}"/>
              </a:ext>
            </a:extLst>
          </p:cNvPr>
          <p:cNvSpPr/>
          <p:nvPr/>
        </p:nvSpPr>
        <p:spPr>
          <a:xfrm>
            <a:off x="6016486" y="2000329"/>
            <a:ext cx="1918253" cy="16662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AT24LC256</a:t>
            </a:r>
            <a:br>
              <a:rPr lang="en-GB" dirty="0"/>
            </a:br>
            <a:r>
              <a:rPr lang="en-GB" dirty="0"/>
              <a:t>EEPROM</a:t>
            </a:r>
          </a:p>
          <a:p>
            <a:pPr algn="ctr"/>
            <a:r>
              <a:rPr lang="en-GB" dirty="0" err="1"/>
              <a:t>Addr</a:t>
            </a:r>
            <a:r>
              <a:rPr lang="en-GB" dirty="0"/>
              <a:t> : 0xA0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5B3B137-5F8A-446E-A3C2-D1130D36C52A}"/>
              </a:ext>
            </a:extLst>
          </p:cNvPr>
          <p:cNvSpPr/>
          <p:nvPr/>
        </p:nvSpPr>
        <p:spPr>
          <a:xfrm rot="5400000">
            <a:off x="2335694" y="4284157"/>
            <a:ext cx="2266123" cy="814227"/>
          </a:xfrm>
          <a:prstGeom prst="trapezoid">
            <a:avLst>
              <a:gd name="adj" fmla="val 3842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52CD79-38F1-42C2-B565-AD670B1FC749}"/>
              </a:ext>
            </a:extLst>
          </p:cNvPr>
          <p:cNvCxnSpPr>
            <a:stCxn id="3" idx="0"/>
          </p:cNvCxnSpPr>
          <p:nvPr/>
        </p:nvCxnSpPr>
        <p:spPr>
          <a:xfrm flipV="1">
            <a:off x="3875869" y="4691270"/>
            <a:ext cx="545697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00F0F3-299B-4E52-8043-CCD8531C0DD3}"/>
              </a:ext>
            </a:extLst>
          </p:cNvPr>
          <p:cNvCxnSpPr>
            <a:cxnSpLocks/>
          </p:cNvCxnSpPr>
          <p:nvPr/>
        </p:nvCxnSpPr>
        <p:spPr>
          <a:xfrm>
            <a:off x="6975612" y="3666538"/>
            <a:ext cx="0" cy="10247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CCE8BA-052C-4371-AEDD-020E42C3DDBE}"/>
              </a:ext>
            </a:extLst>
          </p:cNvPr>
          <p:cNvCxnSpPr>
            <a:cxnSpLocks/>
          </p:cNvCxnSpPr>
          <p:nvPr/>
        </p:nvCxnSpPr>
        <p:spPr>
          <a:xfrm>
            <a:off x="9332843" y="3666538"/>
            <a:ext cx="0" cy="10247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6C7C43-4C4D-4271-99C1-09EE4C082CC2}"/>
              </a:ext>
            </a:extLst>
          </p:cNvPr>
          <p:cNvSpPr txBox="1"/>
          <p:nvPr/>
        </p:nvSpPr>
        <p:spPr>
          <a:xfrm>
            <a:off x="2742420" y="3139983"/>
            <a:ext cx="1768775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bus select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474B7-23EA-4024-AB5F-889F26AB61F0}"/>
              </a:ext>
            </a:extLst>
          </p:cNvPr>
          <p:cNvSpPr txBox="1"/>
          <p:nvPr/>
        </p:nvSpPr>
        <p:spPr>
          <a:xfrm>
            <a:off x="4745935" y="4338054"/>
            <a:ext cx="126558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SCL/SDA</a:t>
            </a:r>
          </a:p>
        </p:txBody>
      </p:sp>
    </p:spTree>
    <p:extLst>
      <p:ext uri="{BB962C8B-B14F-4D97-AF65-F5344CB8AC3E}">
        <p14:creationId xmlns:p14="http://schemas.microsoft.com/office/powerpoint/2010/main" val="427551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51412-56EF-4948-8520-7D2AF6AC1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Grove Connectors</a:t>
            </a:r>
          </a:p>
        </p:txBody>
      </p:sp>
    </p:spTree>
    <p:extLst>
      <p:ext uri="{BB962C8B-B14F-4D97-AF65-F5344CB8AC3E}">
        <p14:creationId xmlns:p14="http://schemas.microsoft.com/office/powerpoint/2010/main" val="2115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/>
          <a:lstStyle/>
          <a:p>
            <a:r>
              <a:rPr lang="en-GB" dirty="0"/>
              <a:t>Grove connectors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42EE01-50A1-4DB0-AF6D-E83137EEAF75}"/>
              </a:ext>
            </a:extLst>
          </p:cNvPr>
          <p:cNvSpPr/>
          <p:nvPr/>
        </p:nvSpPr>
        <p:spPr>
          <a:xfrm>
            <a:off x="4068005" y="2960191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C846B4-E2DC-4537-8180-211F0392F743}"/>
              </a:ext>
            </a:extLst>
          </p:cNvPr>
          <p:cNvSpPr/>
          <p:nvPr/>
        </p:nvSpPr>
        <p:spPr>
          <a:xfrm>
            <a:off x="4068005" y="3251505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791CE-7199-4204-B0A6-685F99E9EEE5}"/>
              </a:ext>
            </a:extLst>
          </p:cNvPr>
          <p:cNvSpPr/>
          <p:nvPr/>
        </p:nvSpPr>
        <p:spPr>
          <a:xfrm>
            <a:off x="7864753" y="1828134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9142E3-5818-4863-B8C7-74D1E2784D94}"/>
              </a:ext>
            </a:extLst>
          </p:cNvPr>
          <p:cNvSpPr/>
          <p:nvPr/>
        </p:nvSpPr>
        <p:spPr>
          <a:xfrm>
            <a:off x="7864753" y="2119448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7E6EE8-8D10-4A9A-AEBB-F1804E237DE2}"/>
              </a:ext>
            </a:extLst>
          </p:cNvPr>
          <p:cNvSpPr/>
          <p:nvPr/>
        </p:nvSpPr>
        <p:spPr>
          <a:xfrm>
            <a:off x="4068005" y="1825611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1B46BC-1DC2-4C4D-A886-3D8547597451}"/>
              </a:ext>
            </a:extLst>
          </p:cNvPr>
          <p:cNvSpPr/>
          <p:nvPr/>
        </p:nvSpPr>
        <p:spPr>
          <a:xfrm>
            <a:off x="4068005" y="211944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ED08C4-87EB-445F-8DF7-C3BF97358C96}"/>
              </a:ext>
            </a:extLst>
          </p:cNvPr>
          <p:cNvSpPr/>
          <p:nvPr/>
        </p:nvSpPr>
        <p:spPr>
          <a:xfrm>
            <a:off x="4068005" y="2410762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DE8BF4-5947-4A60-B7A0-5B115187CCE3}"/>
              </a:ext>
            </a:extLst>
          </p:cNvPr>
          <p:cNvSpPr/>
          <p:nvPr/>
        </p:nvSpPr>
        <p:spPr>
          <a:xfrm>
            <a:off x="7864753" y="2960191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326E9-0889-48B9-98B2-60F09AF508C5}"/>
              </a:ext>
            </a:extLst>
          </p:cNvPr>
          <p:cNvSpPr/>
          <p:nvPr/>
        </p:nvSpPr>
        <p:spPr>
          <a:xfrm>
            <a:off x="7864753" y="3251505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823F1-4197-4049-B69B-CEA05A588E87}"/>
              </a:ext>
            </a:extLst>
          </p:cNvPr>
          <p:cNvSpPr/>
          <p:nvPr/>
        </p:nvSpPr>
        <p:spPr>
          <a:xfrm>
            <a:off x="7864753" y="4933000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92FFF8B-AE1A-4617-BBFC-5D6479CE82B8}"/>
              </a:ext>
            </a:extLst>
          </p:cNvPr>
          <p:cNvSpPr/>
          <p:nvPr/>
        </p:nvSpPr>
        <p:spPr>
          <a:xfrm>
            <a:off x="7864753" y="5224314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0AA5BC-623A-4205-A2D9-831FC8AE18F2}"/>
              </a:ext>
            </a:extLst>
          </p:cNvPr>
          <p:cNvSpPr/>
          <p:nvPr/>
        </p:nvSpPr>
        <p:spPr>
          <a:xfrm>
            <a:off x="7864753" y="377878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5D3B8B-1763-4DF9-AA19-B1958F4F1223}"/>
              </a:ext>
            </a:extLst>
          </p:cNvPr>
          <p:cNvSpPr/>
          <p:nvPr/>
        </p:nvSpPr>
        <p:spPr>
          <a:xfrm>
            <a:off x="7864753" y="407262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FCADFD-8614-4060-AE90-E3EC35E3288B}"/>
              </a:ext>
            </a:extLst>
          </p:cNvPr>
          <p:cNvSpPr/>
          <p:nvPr/>
        </p:nvSpPr>
        <p:spPr>
          <a:xfrm>
            <a:off x="7864753" y="436393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2BFA2F-2A9C-4370-BA90-392EFF34A14D}"/>
              </a:ext>
            </a:extLst>
          </p:cNvPr>
          <p:cNvSpPr/>
          <p:nvPr/>
        </p:nvSpPr>
        <p:spPr>
          <a:xfrm>
            <a:off x="4068005" y="493128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FD4053-5135-44DE-A91E-BD1EEE9F2C5A}"/>
              </a:ext>
            </a:extLst>
          </p:cNvPr>
          <p:cNvSpPr/>
          <p:nvPr/>
        </p:nvSpPr>
        <p:spPr>
          <a:xfrm>
            <a:off x="4068005" y="522260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202827-5B68-4C97-A2B2-CC178BFF4BC8}"/>
              </a:ext>
            </a:extLst>
          </p:cNvPr>
          <p:cNvSpPr/>
          <p:nvPr/>
        </p:nvSpPr>
        <p:spPr>
          <a:xfrm>
            <a:off x="4068005" y="3778787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884F42-6B03-4504-91DD-6CAED3AF25A9}"/>
              </a:ext>
            </a:extLst>
          </p:cNvPr>
          <p:cNvSpPr/>
          <p:nvPr/>
        </p:nvSpPr>
        <p:spPr>
          <a:xfrm>
            <a:off x="4068005" y="4070101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C848F-3476-4011-8CA1-EE4F2F2C4F53}"/>
              </a:ext>
            </a:extLst>
          </p:cNvPr>
          <p:cNvSpPr/>
          <p:nvPr/>
        </p:nvSpPr>
        <p:spPr>
          <a:xfrm>
            <a:off x="5476461" y="1825611"/>
            <a:ext cx="1083366" cy="8420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391C50-674C-4ADA-9BF6-0DFA8E150452}"/>
              </a:ext>
            </a:extLst>
          </p:cNvPr>
          <p:cNvSpPr/>
          <p:nvPr/>
        </p:nvSpPr>
        <p:spPr>
          <a:xfrm>
            <a:off x="5476461" y="2958929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112321-CBDD-466B-9180-7CF1DC0223B7}"/>
              </a:ext>
            </a:extLst>
          </p:cNvPr>
          <p:cNvSpPr/>
          <p:nvPr/>
        </p:nvSpPr>
        <p:spPr>
          <a:xfrm>
            <a:off x="5476461" y="3778787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BA25AF-202A-45E2-BDBA-CA6BB3FD6455}"/>
              </a:ext>
            </a:extLst>
          </p:cNvPr>
          <p:cNvSpPr/>
          <p:nvPr/>
        </p:nvSpPr>
        <p:spPr>
          <a:xfrm>
            <a:off x="5476461" y="4913427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79F3BD-ECCE-4FF1-A7EA-9F597F9B6F66}"/>
              </a:ext>
            </a:extLst>
          </p:cNvPr>
          <p:cNvSpPr/>
          <p:nvPr/>
        </p:nvSpPr>
        <p:spPr>
          <a:xfrm>
            <a:off x="9445487" y="3778787"/>
            <a:ext cx="1083366" cy="8420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CON7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76E8BA-F142-441E-A613-6B4CB4860EF6}"/>
              </a:ext>
            </a:extLst>
          </p:cNvPr>
          <p:cNvSpPr/>
          <p:nvPr/>
        </p:nvSpPr>
        <p:spPr>
          <a:xfrm>
            <a:off x="9445487" y="1825611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C335512-4F6C-413E-9BA2-2BD0BB0EB877}"/>
              </a:ext>
            </a:extLst>
          </p:cNvPr>
          <p:cNvSpPr/>
          <p:nvPr/>
        </p:nvSpPr>
        <p:spPr>
          <a:xfrm>
            <a:off x="9445487" y="2976790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0D3D16D-36C4-4F31-9207-0D1E10C0CBD9}"/>
              </a:ext>
            </a:extLst>
          </p:cNvPr>
          <p:cNvSpPr/>
          <p:nvPr/>
        </p:nvSpPr>
        <p:spPr>
          <a:xfrm>
            <a:off x="9445487" y="4931289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CON8</a:t>
            </a: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ED289F87-C0CC-426F-826E-5F21B507B195}"/>
              </a:ext>
            </a:extLst>
          </p:cNvPr>
          <p:cNvSpPr/>
          <p:nvPr/>
        </p:nvSpPr>
        <p:spPr>
          <a:xfrm rot="5400000">
            <a:off x="588906" y="3371865"/>
            <a:ext cx="1698458" cy="503029"/>
          </a:xfrm>
          <a:prstGeom prst="trapezoid">
            <a:avLst>
              <a:gd name="adj" fmla="val 463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B1BC2-7EF9-4CF2-9C24-04A6D7DF21B5}"/>
              </a:ext>
            </a:extLst>
          </p:cNvPr>
          <p:cNvCxnSpPr/>
          <p:nvPr/>
        </p:nvCxnSpPr>
        <p:spPr>
          <a:xfrm flipH="1">
            <a:off x="665922" y="3140765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6D5DA0-281E-4D8C-BCB1-B572ADAF519E}"/>
              </a:ext>
            </a:extLst>
          </p:cNvPr>
          <p:cNvCxnSpPr/>
          <p:nvPr/>
        </p:nvCxnSpPr>
        <p:spPr>
          <a:xfrm flipH="1">
            <a:off x="665922" y="4029014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12C7A7-CCAB-46A4-9FAC-CC48B25D5E73}"/>
              </a:ext>
            </a:extLst>
          </p:cNvPr>
          <p:cNvCxnSpPr/>
          <p:nvPr/>
        </p:nvCxnSpPr>
        <p:spPr>
          <a:xfrm flipH="1">
            <a:off x="1689651" y="3631095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A2A9C6-BA1E-4735-90EA-7DB1782F68BC}"/>
              </a:ext>
            </a:extLst>
          </p:cNvPr>
          <p:cNvSpPr txBox="1"/>
          <p:nvPr/>
        </p:nvSpPr>
        <p:spPr>
          <a:xfrm>
            <a:off x="1782189" y="3255248"/>
            <a:ext cx="1411357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VCC_GROVE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5C82DF-7D89-4FE8-AA40-3527A5BAFC02}"/>
              </a:ext>
            </a:extLst>
          </p:cNvPr>
          <p:cNvSpPr txBox="1"/>
          <p:nvPr/>
        </p:nvSpPr>
        <p:spPr>
          <a:xfrm>
            <a:off x="520861" y="2774150"/>
            <a:ext cx="6563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3.3v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1A085-9431-417C-914A-AF342E78B6EE}"/>
              </a:ext>
            </a:extLst>
          </p:cNvPr>
          <p:cNvSpPr txBox="1"/>
          <p:nvPr/>
        </p:nvSpPr>
        <p:spPr>
          <a:xfrm>
            <a:off x="540939" y="3662398"/>
            <a:ext cx="6563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2837F-F948-4910-B353-0D7FC8154942}"/>
              </a:ext>
            </a:extLst>
          </p:cNvPr>
          <p:cNvSpPr txBox="1"/>
          <p:nvPr/>
        </p:nvSpPr>
        <p:spPr>
          <a:xfrm>
            <a:off x="584662" y="4640440"/>
            <a:ext cx="260888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Grove voltage selector</a:t>
            </a:r>
          </a:p>
        </p:txBody>
      </p:sp>
    </p:spTree>
    <p:extLst>
      <p:ext uri="{BB962C8B-B14F-4D97-AF65-F5344CB8AC3E}">
        <p14:creationId xmlns:p14="http://schemas.microsoft.com/office/powerpoint/2010/main" val="166745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51412-56EF-4948-8520-7D2AF6AC1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Loopback testing</a:t>
            </a:r>
          </a:p>
        </p:txBody>
      </p:sp>
    </p:spTree>
    <p:extLst>
      <p:ext uri="{BB962C8B-B14F-4D97-AF65-F5344CB8AC3E}">
        <p14:creationId xmlns:p14="http://schemas.microsoft.com/office/powerpoint/2010/main" val="402656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EBD-456A-417C-8BD5-792B4584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Loopback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CA4B-296B-4D94-815B-1E7176E8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reuse the basic tests written for the “CI </a:t>
            </a:r>
            <a:r>
              <a:rPr lang="en-GB" dirty="0" err="1"/>
              <a:t>Sheild</a:t>
            </a:r>
            <a:r>
              <a:rPr lang="en-GB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67981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39A1-CE46-4ABF-9E77-0DBD97BD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MTB Handbook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E71-A5B2-475F-8A6D-9E7D8FCA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DAPlink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Module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Onboard 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Grove connectors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Loopback testing</a:t>
            </a:r>
          </a:p>
        </p:txBody>
      </p:sp>
    </p:spTree>
    <p:extLst>
      <p:ext uri="{BB962C8B-B14F-4D97-AF65-F5344CB8AC3E}">
        <p14:creationId xmlns:p14="http://schemas.microsoft.com/office/powerpoint/2010/main" val="12502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A8C61-A9CA-46E0-A188-5291548D3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17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229B-FD01-4CC0-BEAC-67FAC1B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148A9-E301-4B70-B739-D8641CB9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" t="9150" b="5606"/>
          <a:stretch/>
        </p:blipFill>
        <p:spPr>
          <a:xfrm rot="5400000">
            <a:off x="3391218" y="1257549"/>
            <a:ext cx="5382574" cy="5003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B0D17-E190-45B9-81C9-C84803860CCE}"/>
              </a:ext>
            </a:extLst>
          </p:cNvPr>
          <p:cNvSpPr txBox="1"/>
          <p:nvPr/>
        </p:nvSpPr>
        <p:spPr>
          <a:xfrm>
            <a:off x="9544684" y="2616769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Potentiometer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D3235-8E1A-4079-9F27-78E4249421DE}"/>
              </a:ext>
            </a:extLst>
          </p:cNvPr>
          <p:cNvSpPr txBox="1"/>
          <p:nvPr/>
        </p:nvSpPr>
        <p:spPr>
          <a:xfrm>
            <a:off x="9544686" y="3233915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FD2E9-BC75-4068-8621-81FBA6FF7DC7}"/>
              </a:ext>
            </a:extLst>
          </p:cNvPr>
          <p:cNvSpPr txBox="1"/>
          <p:nvPr/>
        </p:nvSpPr>
        <p:spPr>
          <a:xfrm>
            <a:off x="1109610" y="1068019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Micro USB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802B1-DF95-4723-80ED-076483254D70}"/>
              </a:ext>
            </a:extLst>
          </p:cNvPr>
          <p:cNvSpPr txBox="1"/>
          <p:nvPr/>
        </p:nvSpPr>
        <p:spPr>
          <a:xfrm>
            <a:off x="9544684" y="2308196"/>
            <a:ext cx="229114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Temperature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ED917-CEA1-40A4-875A-9E3DC5C20073}"/>
              </a:ext>
            </a:extLst>
          </p:cNvPr>
          <p:cNvSpPr txBox="1"/>
          <p:nvPr/>
        </p:nvSpPr>
        <p:spPr>
          <a:xfrm>
            <a:off x="9544685" y="2925342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bus select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B33AC5-EA81-4756-AEE3-D460934B1C91}"/>
              </a:ext>
            </a:extLst>
          </p:cNvPr>
          <p:cNvCxnSpPr>
            <a:cxnSpLocks/>
          </p:cNvCxnSpPr>
          <p:nvPr/>
        </p:nvCxnSpPr>
        <p:spPr>
          <a:xfrm flipH="1">
            <a:off x="8373438" y="3309229"/>
            <a:ext cx="1058238" cy="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4F2D5-8BC5-40ED-BEF1-96FBBD6B47F4}"/>
              </a:ext>
            </a:extLst>
          </p:cNvPr>
          <p:cNvCxnSpPr>
            <a:cxnSpLocks/>
          </p:cNvCxnSpPr>
          <p:nvPr/>
        </p:nvCxnSpPr>
        <p:spPr>
          <a:xfrm flipH="1">
            <a:off x="8373438" y="2720690"/>
            <a:ext cx="1058238" cy="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A55D52-B574-480E-B9C8-82AD0722FA2F}"/>
              </a:ext>
            </a:extLst>
          </p:cNvPr>
          <p:cNvCxnSpPr>
            <a:cxnSpLocks/>
          </p:cNvCxnSpPr>
          <p:nvPr/>
        </p:nvCxnSpPr>
        <p:spPr>
          <a:xfrm flipH="1" flipV="1">
            <a:off x="7526024" y="2925343"/>
            <a:ext cx="1905652" cy="110798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29E06F-E5FC-4896-970F-5A06AD6242FD}"/>
              </a:ext>
            </a:extLst>
          </p:cNvPr>
          <p:cNvCxnSpPr>
            <a:cxnSpLocks/>
          </p:cNvCxnSpPr>
          <p:nvPr/>
        </p:nvCxnSpPr>
        <p:spPr>
          <a:xfrm flipH="1" flipV="1">
            <a:off x="6082505" y="2848964"/>
            <a:ext cx="3349171" cy="91034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6DA31-C7B2-4228-8F8D-4A70F2CC048D}"/>
              </a:ext>
            </a:extLst>
          </p:cNvPr>
          <p:cNvCxnSpPr>
            <a:cxnSpLocks/>
          </p:cNvCxnSpPr>
          <p:nvPr/>
        </p:nvCxnSpPr>
        <p:spPr>
          <a:xfrm flipH="1">
            <a:off x="7639032" y="2418995"/>
            <a:ext cx="1792644" cy="19937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303E59-E491-4B82-8E8A-5891B73B97ED}"/>
              </a:ext>
            </a:extLst>
          </p:cNvPr>
          <p:cNvSpPr txBox="1"/>
          <p:nvPr/>
        </p:nvSpPr>
        <p:spPr>
          <a:xfrm>
            <a:off x="9544683" y="3654367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128 x 32 LCD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741B9-51D3-41DF-8F64-C693757E9577}"/>
              </a:ext>
            </a:extLst>
          </p:cNvPr>
          <p:cNvSpPr txBox="1"/>
          <p:nvPr/>
        </p:nvSpPr>
        <p:spPr>
          <a:xfrm>
            <a:off x="1119027" y="1466691"/>
            <a:ext cx="197263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Power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2F1A3-F075-4479-938B-CC48EC132A87}"/>
              </a:ext>
            </a:extLst>
          </p:cNvPr>
          <p:cNvSpPr txBox="1"/>
          <p:nvPr/>
        </p:nvSpPr>
        <p:spPr>
          <a:xfrm>
            <a:off x="1109608" y="3198429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Reset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D3240-F8A6-4495-BA81-584D50D7FF0B}"/>
              </a:ext>
            </a:extLst>
          </p:cNvPr>
          <p:cNvSpPr txBox="1"/>
          <p:nvPr/>
        </p:nvSpPr>
        <p:spPr>
          <a:xfrm>
            <a:off x="1109609" y="1803228"/>
            <a:ext cx="197263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Grove Voltage selector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E989CE-D1DB-4A67-B87D-88D749FB7884}"/>
              </a:ext>
            </a:extLst>
          </p:cNvPr>
          <p:cNvCxnSpPr>
            <a:cxnSpLocks/>
          </p:cNvCxnSpPr>
          <p:nvPr/>
        </p:nvCxnSpPr>
        <p:spPr>
          <a:xfrm>
            <a:off x="2383604" y="3344714"/>
            <a:ext cx="1416121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97CE8-9A29-4CE3-8346-56B6BA7F62D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82246" y="1914028"/>
            <a:ext cx="2226068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4BD5B4-C2BD-4354-8758-A8686B0ADAFA}"/>
              </a:ext>
            </a:extLst>
          </p:cNvPr>
          <p:cNvCxnSpPr>
            <a:cxnSpLocks/>
          </p:cNvCxnSpPr>
          <p:nvPr/>
        </p:nvCxnSpPr>
        <p:spPr>
          <a:xfrm>
            <a:off x="3091664" y="1598629"/>
            <a:ext cx="880152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E3E52-ACFD-4E56-ADD1-FBEB0B4FAA4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82248" y="1178819"/>
            <a:ext cx="1011145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F649E-B969-4F09-9DE6-47CD57EE0A99}"/>
              </a:ext>
            </a:extLst>
          </p:cNvPr>
          <p:cNvSpPr txBox="1"/>
          <p:nvPr/>
        </p:nvSpPr>
        <p:spPr>
          <a:xfrm>
            <a:off x="1093550" y="2561368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LEDS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64BDB0-5130-47B9-B1CB-1D8B7886F331}"/>
              </a:ext>
            </a:extLst>
          </p:cNvPr>
          <p:cNvSpPr/>
          <p:nvPr/>
        </p:nvSpPr>
        <p:spPr>
          <a:xfrm>
            <a:off x="3531740" y="2308196"/>
            <a:ext cx="440076" cy="72794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36A27F-A1C8-4915-A71E-68587171BA0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83604" y="2672168"/>
            <a:ext cx="1148136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BCE784-05DA-4DBF-B3E7-BDFDC8CB4FEB}"/>
              </a:ext>
            </a:extLst>
          </p:cNvPr>
          <p:cNvSpPr/>
          <p:nvPr/>
        </p:nvSpPr>
        <p:spPr>
          <a:xfrm>
            <a:off x="3587820" y="3832261"/>
            <a:ext cx="4996442" cy="2618332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E9857E-A56A-4A9F-8689-A7819C06F50D}"/>
              </a:ext>
            </a:extLst>
          </p:cNvPr>
          <p:cNvSpPr/>
          <p:nvPr/>
        </p:nvSpPr>
        <p:spPr>
          <a:xfrm>
            <a:off x="4685016" y="1140999"/>
            <a:ext cx="3688422" cy="1047397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75BB3-1952-4EE5-9B3F-529D41037D6D}"/>
              </a:ext>
            </a:extLst>
          </p:cNvPr>
          <p:cNvSpPr txBox="1"/>
          <p:nvPr/>
        </p:nvSpPr>
        <p:spPr>
          <a:xfrm>
            <a:off x="5725971" y="1507410"/>
            <a:ext cx="197580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Grove Sockets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253FAB-4876-4998-879F-10156FD9B227}"/>
              </a:ext>
            </a:extLst>
          </p:cNvPr>
          <p:cNvSpPr txBox="1"/>
          <p:nvPr/>
        </p:nvSpPr>
        <p:spPr>
          <a:xfrm>
            <a:off x="3587820" y="4996002"/>
            <a:ext cx="499644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rgbClr val="FF0000"/>
                </a:solidFill>
                <a:latin typeface="+mn-lt"/>
                <a:ea typeface="+mn-ea"/>
              </a:rPr>
              <a:t>Module Carrier Socket</a:t>
            </a:r>
            <a:endParaRPr lang="en-GB" sz="21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2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A8C61-A9CA-46E0-A188-5291548D3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DAPLink</a:t>
            </a:r>
          </a:p>
        </p:txBody>
      </p:sp>
    </p:spTree>
    <p:extLst>
      <p:ext uri="{BB962C8B-B14F-4D97-AF65-F5344CB8AC3E}">
        <p14:creationId xmlns:p14="http://schemas.microsoft.com/office/powerpoint/2010/main" val="1798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E8B7-E306-429D-AA93-6E739087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DAPLink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4D7DA-0BB2-48AD-BC76-3AFC53BD6953}"/>
              </a:ext>
            </a:extLst>
          </p:cNvPr>
          <p:cNvSpPr txBox="1"/>
          <p:nvPr/>
        </p:nvSpPr>
        <p:spPr>
          <a:xfrm>
            <a:off x="5645185" y="1510747"/>
            <a:ext cx="1699591" cy="15902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LPC 11U35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7F6AAB-B005-4B86-84A6-D9C891278A32}"/>
              </a:ext>
            </a:extLst>
          </p:cNvPr>
          <p:cNvCxnSpPr/>
          <p:nvPr/>
        </p:nvCxnSpPr>
        <p:spPr>
          <a:xfrm flipH="1">
            <a:off x="4273827" y="1908312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D6FBC7-8606-4CCD-8506-114032DA2C74}"/>
              </a:ext>
            </a:extLst>
          </p:cNvPr>
          <p:cNvCxnSpPr/>
          <p:nvPr/>
        </p:nvCxnSpPr>
        <p:spPr>
          <a:xfrm flipH="1">
            <a:off x="4303403" y="2299251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8BDBE0-5651-4F49-AF61-C384388D7906}"/>
              </a:ext>
            </a:extLst>
          </p:cNvPr>
          <p:cNvCxnSpPr/>
          <p:nvPr/>
        </p:nvCxnSpPr>
        <p:spPr>
          <a:xfrm flipH="1">
            <a:off x="4303403" y="2660373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B1EE8-26F2-4C85-B456-C7EEB6E5F286}"/>
              </a:ext>
            </a:extLst>
          </p:cNvPr>
          <p:cNvSpPr txBox="1"/>
          <p:nvPr/>
        </p:nvSpPr>
        <p:spPr>
          <a:xfrm>
            <a:off x="1754395" y="1762887"/>
            <a:ext cx="2072171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Serial (</a:t>
            </a:r>
            <a:r>
              <a:rPr lang="en-GB" sz="21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stdio</a:t>
            </a: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822BF-C4D7-4355-B060-7395E48EFF97}"/>
              </a:ext>
            </a:extLst>
          </p:cNvPr>
          <p:cNvSpPr txBox="1"/>
          <p:nvPr/>
        </p:nvSpPr>
        <p:spPr>
          <a:xfrm>
            <a:off x="675862" y="2153826"/>
            <a:ext cx="315070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MSC (Drag and drop)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9ECE0-5198-4627-88A6-A4260C31A3D9}"/>
              </a:ext>
            </a:extLst>
          </p:cNvPr>
          <p:cNvSpPr txBox="1"/>
          <p:nvPr/>
        </p:nvSpPr>
        <p:spPr>
          <a:xfrm>
            <a:off x="675862" y="2544765"/>
            <a:ext cx="315070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HID (Debug)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6E0BC-5BDA-40E0-B6FE-66BF9D83FAF0}"/>
              </a:ext>
            </a:extLst>
          </p:cNvPr>
          <p:cNvSpPr txBox="1"/>
          <p:nvPr/>
        </p:nvSpPr>
        <p:spPr>
          <a:xfrm>
            <a:off x="9750045" y="1510747"/>
            <a:ext cx="1699591" cy="15902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13A34F-3DB1-4189-BE86-38464202B3FB}"/>
              </a:ext>
            </a:extLst>
          </p:cNvPr>
          <p:cNvCxnSpPr>
            <a:cxnSpLocks/>
          </p:cNvCxnSpPr>
          <p:nvPr/>
        </p:nvCxnSpPr>
        <p:spPr>
          <a:xfrm flipV="1">
            <a:off x="7344776" y="1761488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F7EF86-A217-47EA-A016-7AB60E4F3626}"/>
              </a:ext>
            </a:extLst>
          </p:cNvPr>
          <p:cNvCxnSpPr>
            <a:cxnSpLocks/>
          </p:cNvCxnSpPr>
          <p:nvPr/>
        </p:nvCxnSpPr>
        <p:spPr>
          <a:xfrm flipV="1">
            <a:off x="7344775" y="2305877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A7BCCF-EEF4-443F-8EA1-DA4AC167ECFC}"/>
              </a:ext>
            </a:extLst>
          </p:cNvPr>
          <p:cNvCxnSpPr>
            <a:cxnSpLocks/>
          </p:cNvCxnSpPr>
          <p:nvPr/>
        </p:nvCxnSpPr>
        <p:spPr>
          <a:xfrm flipV="1">
            <a:off x="7344533" y="2795855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56240-E90C-454D-84F2-B1CA3A6B7707}"/>
              </a:ext>
            </a:extLst>
          </p:cNvPr>
          <p:cNvSpPr txBox="1"/>
          <p:nvPr/>
        </p:nvSpPr>
        <p:spPr>
          <a:xfrm>
            <a:off x="7454227" y="1470640"/>
            <a:ext cx="183886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SWCLK</a:t>
            </a: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/SWDIO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A303-4C8E-49E2-AE75-767DB64BB157}"/>
              </a:ext>
            </a:extLst>
          </p:cNvPr>
          <p:cNvSpPr txBox="1"/>
          <p:nvPr/>
        </p:nvSpPr>
        <p:spPr>
          <a:xfrm>
            <a:off x="7463804" y="2015028"/>
            <a:ext cx="14212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 err="1">
                <a:solidFill>
                  <a:schemeClr val="tx2"/>
                </a:solidFill>
                <a:latin typeface="+mn-lt"/>
                <a:ea typeface="+mn-ea"/>
              </a:rPr>
              <a:t>nRESET</a:t>
            </a: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513FA-2377-4DBB-9EB4-DAB0D225E52A}"/>
              </a:ext>
            </a:extLst>
          </p:cNvPr>
          <p:cNvSpPr txBox="1"/>
          <p:nvPr/>
        </p:nvSpPr>
        <p:spPr>
          <a:xfrm>
            <a:off x="7454226" y="2505006"/>
            <a:ext cx="2146973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TGT_TX / TGT_RX</a:t>
            </a: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F55AB-8B83-4F70-A305-8295E8E08AE7}"/>
              </a:ext>
            </a:extLst>
          </p:cNvPr>
          <p:cNvSpPr txBox="1"/>
          <p:nvPr/>
        </p:nvSpPr>
        <p:spPr>
          <a:xfrm>
            <a:off x="492125" y="3300136"/>
            <a:ext cx="10118034" cy="3337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Updating the DAPLink firmware: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Plug in your MTB, holding down the reset button, a drive called CRP Disabled will enumerate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the drive, and delete the file called "</a:t>
            </a:r>
            <a:r>
              <a:rPr lang="en-GB" dirty="0" err="1"/>
              <a:t>firmware.bin</a:t>
            </a:r>
            <a:r>
              <a:rPr lang="en-GB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the required </a:t>
            </a:r>
            <a:r>
              <a:rPr lang="en-GB" i="1" dirty="0"/>
              <a:t>.bin</a:t>
            </a:r>
            <a:r>
              <a:rPr lang="en-GB" dirty="0"/>
              <a:t> file onto the "CRP Disabled" drive.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 Windows, simply drag and drop the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 Linux/Mac, use command: </a:t>
            </a:r>
            <a:r>
              <a:rPr lang="en-GB" b="1" dirty="0" err="1"/>
              <a:t>dd</a:t>
            </a:r>
            <a:r>
              <a:rPr lang="en-GB" b="1" dirty="0"/>
              <a:t> if={</a:t>
            </a:r>
            <a:r>
              <a:rPr lang="en-GB" b="1" dirty="0" err="1"/>
              <a:t>new_firmware.bin</a:t>
            </a:r>
            <a:r>
              <a:rPr lang="en-GB" b="1" dirty="0"/>
              <a:t>} of={</a:t>
            </a:r>
            <a:r>
              <a:rPr lang="en-GB" b="1" dirty="0" err="1"/>
              <a:t>firmware.bin</a:t>
            </a:r>
            <a:r>
              <a:rPr lang="en-GB" b="1" dirty="0"/>
              <a:t>} conv=</a:t>
            </a:r>
            <a:r>
              <a:rPr lang="en-GB" b="1" dirty="0" err="1"/>
              <a:t>notrunc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Disconnect and reconnect the MTB, it should now enumerate as drive called “DAPLink”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Note : For drag and drop programming to work, the correct .bin files has to be used, as it will need </a:t>
            </a:r>
            <a:r>
              <a:rPr lang="en-GB" i="1" dirty="0" err="1"/>
              <a:t>ot</a:t>
            </a:r>
            <a:r>
              <a:rPr lang="en-GB" i="1" dirty="0"/>
              <a:t> contain the flash algorithm for the target device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GB" sz="210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0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652EA-4E96-4231-B480-BC835BC4C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Module Carrier</a:t>
            </a:r>
          </a:p>
        </p:txBody>
      </p:sp>
    </p:spTree>
    <p:extLst>
      <p:ext uri="{BB962C8B-B14F-4D97-AF65-F5344CB8AC3E}">
        <p14:creationId xmlns:p14="http://schemas.microsoft.com/office/powerpoint/2010/main" val="6545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C92E3-7FDF-4220-BBD3-AB53CD598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" t="9150" b="5606"/>
          <a:stretch/>
        </p:blipFill>
        <p:spPr>
          <a:xfrm rot="5400000">
            <a:off x="3438906" y="827594"/>
            <a:ext cx="5382574" cy="50035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12E24-D3D1-4A83-8A1B-83FEE496FF56}"/>
              </a:ext>
            </a:extLst>
          </p:cNvPr>
          <p:cNvSpPr/>
          <p:nvPr/>
        </p:nvSpPr>
        <p:spPr>
          <a:xfrm>
            <a:off x="1931096" y="471947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053100-E951-45A9-9AE2-6CF6AEBF874A}"/>
              </a:ext>
            </a:extLst>
          </p:cNvPr>
          <p:cNvSpPr/>
          <p:nvPr/>
        </p:nvSpPr>
        <p:spPr>
          <a:xfrm>
            <a:off x="1931095" y="768298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3v3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C21BB5-E692-4BD2-B75C-1EFA04445A40}"/>
              </a:ext>
            </a:extLst>
          </p:cNvPr>
          <p:cNvSpPr/>
          <p:nvPr/>
        </p:nvSpPr>
        <p:spPr>
          <a:xfrm>
            <a:off x="1931094" y="1064649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VBUS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DD3641-CA03-4886-8413-D1876217EEFD}"/>
              </a:ext>
            </a:extLst>
          </p:cNvPr>
          <p:cNvSpPr/>
          <p:nvPr/>
        </p:nvSpPr>
        <p:spPr>
          <a:xfrm>
            <a:off x="1931094" y="1361000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SWDIO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40958B-A4C7-4745-B86E-7E97873C458B}"/>
              </a:ext>
            </a:extLst>
          </p:cNvPr>
          <p:cNvSpPr/>
          <p:nvPr/>
        </p:nvSpPr>
        <p:spPr>
          <a:xfrm>
            <a:off x="1931093" y="1657351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SWCLK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48024E-89CB-4815-B937-81633B844BCB}"/>
              </a:ext>
            </a:extLst>
          </p:cNvPr>
          <p:cNvSpPr/>
          <p:nvPr/>
        </p:nvSpPr>
        <p:spPr>
          <a:xfrm>
            <a:off x="1931092" y="1953702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 err="1"/>
              <a:t>nRESET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130A0-7A07-4DE0-9A5B-5D5C58880256}"/>
              </a:ext>
            </a:extLst>
          </p:cNvPr>
          <p:cNvSpPr/>
          <p:nvPr/>
        </p:nvSpPr>
        <p:spPr>
          <a:xfrm>
            <a:off x="1931092" y="2250053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TGT_TX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03703C-4953-492F-8777-E34B3D23B706}"/>
              </a:ext>
            </a:extLst>
          </p:cNvPr>
          <p:cNvSpPr/>
          <p:nvPr/>
        </p:nvSpPr>
        <p:spPr>
          <a:xfrm>
            <a:off x="1931092" y="2546404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TGT_RX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212797-5C3B-431F-9F3F-29AC3593FE3B}"/>
              </a:ext>
            </a:extLst>
          </p:cNvPr>
          <p:cNvSpPr/>
          <p:nvPr/>
        </p:nvSpPr>
        <p:spPr>
          <a:xfrm>
            <a:off x="1931092" y="2837718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64B6C2-7FD0-458B-87B2-27C75DE89B89}"/>
              </a:ext>
            </a:extLst>
          </p:cNvPr>
          <p:cNvSpPr/>
          <p:nvPr/>
        </p:nvSpPr>
        <p:spPr>
          <a:xfrm>
            <a:off x="1931092" y="3129032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6003D0-4E29-4830-BFDE-16733DDCFBAF}"/>
              </a:ext>
            </a:extLst>
          </p:cNvPr>
          <p:cNvSpPr/>
          <p:nvPr/>
        </p:nvSpPr>
        <p:spPr>
          <a:xfrm>
            <a:off x="1931092" y="3422869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F34385-ACAC-4FC1-8FD9-05CEDCA11816}"/>
              </a:ext>
            </a:extLst>
          </p:cNvPr>
          <p:cNvSpPr/>
          <p:nvPr/>
        </p:nvSpPr>
        <p:spPr>
          <a:xfrm>
            <a:off x="1931092" y="3714183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2DCB32-AECA-4070-8DA2-5872C7D45F56}"/>
              </a:ext>
            </a:extLst>
          </p:cNvPr>
          <p:cNvSpPr/>
          <p:nvPr/>
        </p:nvSpPr>
        <p:spPr>
          <a:xfrm>
            <a:off x="1931092" y="400169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6B8199-8F6A-4C45-94E5-26F481FE967F}"/>
              </a:ext>
            </a:extLst>
          </p:cNvPr>
          <p:cNvSpPr/>
          <p:nvPr/>
        </p:nvSpPr>
        <p:spPr>
          <a:xfrm>
            <a:off x="1931092" y="4295531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96463E-2C7C-4963-A09B-E3DD0722AB3D}"/>
              </a:ext>
            </a:extLst>
          </p:cNvPr>
          <p:cNvSpPr/>
          <p:nvPr/>
        </p:nvSpPr>
        <p:spPr>
          <a:xfrm>
            <a:off x="1931092" y="4586845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1B3F37-62C8-4690-AA24-A15E04C2F85D}"/>
              </a:ext>
            </a:extLst>
          </p:cNvPr>
          <p:cNvSpPr/>
          <p:nvPr/>
        </p:nvSpPr>
        <p:spPr>
          <a:xfrm>
            <a:off x="1931092" y="487815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D44DA8-B74C-4C38-AF34-448BD5D538C8}"/>
              </a:ext>
            </a:extLst>
          </p:cNvPr>
          <p:cNvSpPr/>
          <p:nvPr/>
        </p:nvSpPr>
        <p:spPr>
          <a:xfrm>
            <a:off x="1931092" y="51694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93C28F-3BAA-4451-A7E5-593D67A5F074}"/>
              </a:ext>
            </a:extLst>
          </p:cNvPr>
          <p:cNvSpPr/>
          <p:nvPr/>
        </p:nvSpPr>
        <p:spPr>
          <a:xfrm>
            <a:off x="1931092" y="5456984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4EB96D-39CD-4ABC-A972-00952BA5D747}"/>
              </a:ext>
            </a:extLst>
          </p:cNvPr>
          <p:cNvSpPr/>
          <p:nvPr/>
        </p:nvSpPr>
        <p:spPr>
          <a:xfrm>
            <a:off x="1931092" y="5750821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599C64-32CE-4D6F-AFD4-1C42A8EAF0F2}"/>
              </a:ext>
            </a:extLst>
          </p:cNvPr>
          <p:cNvSpPr/>
          <p:nvPr/>
        </p:nvSpPr>
        <p:spPr>
          <a:xfrm>
            <a:off x="1931092" y="6042135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E1E6B5-2500-4A12-88B4-E284DA4C082E}"/>
              </a:ext>
            </a:extLst>
          </p:cNvPr>
          <p:cNvSpPr/>
          <p:nvPr/>
        </p:nvSpPr>
        <p:spPr>
          <a:xfrm>
            <a:off x="9086121" y="511445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0D53BD-72DD-4376-90C6-E2112A7DA6C1}"/>
              </a:ext>
            </a:extLst>
          </p:cNvPr>
          <p:cNvSpPr/>
          <p:nvPr/>
        </p:nvSpPr>
        <p:spPr>
          <a:xfrm>
            <a:off x="9086114" y="139127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GP8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AF3848-749B-4F90-9515-4F14977ACA61}"/>
              </a:ext>
            </a:extLst>
          </p:cNvPr>
          <p:cNvSpPr/>
          <p:nvPr/>
        </p:nvSpPr>
        <p:spPr>
          <a:xfrm>
            <a:off x="9086117" y="798956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TGT_RTS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55EDB1-414D-40B5-9120-B899F106C56C}"/>
              </a:ext>
            </a:extLst>
          </p:cNvPr>
          <p:cNvSpPr/>
          <p:nvPr/>
        </p:nvSpPr>
        <p:spPr>
          <a:xfrm>
            <a:off x="9086119" y="1678790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GP7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AC8F81-CEEA-4D40-9B60-0E45E0DA1FB3}"/>
              </a:ext>
            </a:extLst>
          </p:cNvPr>
          <p:cNvSpPr/>
          <p:nvPr/>
        </p:nvSpPr>
        <p:spPr>
          <a:xfrm>
            <a:off x="9086118" y="1975141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GP6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808319-7F74-494F-B839-A0C1F6B7A0A7}"/>
              </a:ext>
            </a:extLst>
          </p:cNvPr>
          <p:cNvSpPr/>
          <p:nvPr/>
        </p:nvSpPr>
        <p:spPr>
          <a:xfrm>
            <a:off x="9086117" y="2271492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73E0BA-25B4-40B2-91AE-B250BD2A59F4}"/>
              </a:ext>
            </a:extLst>
          </p:cNvPr>
          <p:cNvSpPr/>
          <p:nvPr/>
        </p:nvSpPr>
        <p:spPr>
          <a:xfrm>
            <a:off x="9086117" y="256784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GP4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7A5368-E19A-4ADC-B4FB-CD893848E28E}"/>
              </a:ext>
            </a:extLst>
          </p:cNvPr>
          <p:cNvSpPr/>
          <p:nvPr/>
        </p:nvSpPr>
        <p:spPr>
          <a:xfrm>
            <a:off x="9086114" y="1080537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TGT_CTS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2B1CC5C-32EB-4AEF-B448-AFF9676175A7}"/>
              </a:ext>
            </a:extLst>
          </p:cNvPr>
          <p:cNvSpPr/>
          <p:nvPr/>
        </p:nvSpPr>
        <p:spPr>
          <a:xfrm>
            <a:off x="9086117" y="2877216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92A0FD-0C95-46FA-9A2D-C447E15E4FB4}"/>
              </a:ext>
            </a:extLst>
          </p:cNvPr>
          <p:cNvSpPr/>
          <p:nvPr/>
        </p:nvSpPr>
        <p:spPr>
          <a:xfrm>
            <a:off x="9086117" y="3168530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94C61-D3D0-46BF-AF1E-C11DDAEFFEB6}"/>
              </a:ext>
            </a:extLst>
          </p:cNvPr>
          <p:cNvSpPr/>
          <p:nvPr/>
        </p:nvSpPr>
        <p:spPr>
          <a:xfrm>
            <a:off x="9086117" y="3462367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4FAE1B-6323-4D4F-BBC0-5B2EAF739B06}"/>
              </a:ext>
            </a:extLst>
          </p:cNvPr>
          <p:cNvSpPr/>
          <p:nvPr/>
        </p:nvSpPr>
        <p:spPr>
          <a:xfrm>
            <a:off x="9086117" y="3753681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AB9B8A-9FB6-4D2F-8F16-73F8926D8EB5}"/>
              </a:ext>
            </a:extLst>
          </p:cNvPr>
          <p:cNvSpPr/>
          <p:nvPr/>
        </p:nvSpPr>
        <p:spPr>
          <a:xfrm>
            <a:off x="9086117" y="4041192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77AC713-F97D-4A47-BDDD-786CE41BF9FD}"/>
              </a:ext>
            </a:extLst>
          </p:cNvPr>
          <p:cNvSpPr/>
          <p:nvPr/>
        </p:nvSpPr>
        <p:spPr>
          <a:xfrm>
            <a:off x="9086117" y="4335029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D7AAA0-8161-415C-8A62-55CF2F7AB289}"/>
              </a:ext>
            </a:extLst>
          </p:cNvPr>
          <p:cNvSpPr/>
          <p:nvPr/>
        </p:nvSpPr>
        <p:spPr>
          <a:xfrm>
            <a:off x="9086117" y="4626343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E6E8C9-49B3-484F-93D2-686E1CD6CEA8}"/>
              </a:ext>
            </a:extLst>
          </p:cNvPr>
          <p:cNvSpPr/>
          <p:nvPr/>
        </p:nvSpPr>
        <p:spPr>
          <a:xfrm>
            <a:off x="9086117" y="4917657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20EBED-73BF-4F63-A34C-556810D0D16C}"/>
              </a:ext>
            </a:extLst>
          </p:cNvPr>
          <p:cNvSpPr/>
          <p:nvPr/>
        </p:nvSpPr>
        <p:spPr>
          <a:xfrm>
            <a:off x="9086117" y="5208971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C542D-3799-4674-9281-273756500FA6}"/>
              </a:ext>
            </a:extLst>
          </p:cNvPr>
          <p:cNvSpPr/>
          <p:nvPr/>
        </p:nvSpPr>
        <p:spPr>
          <a:xfrm>
            <a:off x="9086117" y="5496482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878454-D304-42DA-9AB6-EB18B924871E}"/>
              </a:ext>
            </a:extLst>
          </p:cNvPr>
          <p:cNvSpPr/>
          <p:nvPr/>
        </p:nvSpPr>
        <p:spPr>
          <a:xfrm>
            <a:off x="9086117" y="5790319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1C3C4C-473E-47C3-BEB2-5199D003014A}"/>
              </a:ext>
            </a:extLst>
          </p:cNvPr>
          <p:cNvSpPr/>
          <p:nvPr/>
        </p:nvSpPr>
        <p:spPr>
          <a:xfrm>
            <a:off x="9086117" y="6081633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4BA5AE-1BBE-4627-9460-DB2BE5CAB07A}"/>
              </a:ext>
            </a:extLst>
          </p:cNvPr>
          <p:cNvSpPr/>
          <p:nvPr/>
        </p:nvSpPr>
        <p:spPr>
          <a:xfrm>
            <a:off x="8035602" y="3250355"/>
            <a:ext cx="596348" cy="2791780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1CEFE9-720E-468A-8747-5BE538458794}"/>
              </a:ext>
            </a:extLst>
          </p:cNvPr>
          <p:cNvSpPr/>
          <p:nvPr/>
        </p:nvSpPr>
        <p:spPr>
          <a:xfrm>
            <a:off x="3628431" y="3250355"/>
            <a:ext cx="695091" cy="2791780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DC1D6B-B523-4E46-BC50-04B962CD2238}"/>
              </a:ext>
            </a:extLst>
          </p:cNvPr>
          <p:cNvCxnSpPr>
            <a:cxnSpLocks/>
          </p:cNvCxnSpPr>
          <p:nvPr/>
        </p:nvCxnSpPr>
        <p:spPr>
          <a:xfrm flipV="1">
            <a:off x="8035602" y="600374"/>
            <a:ext cx="949373" cy="256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1DA89D-FF7A-4EA1-9BC1-B2814294D579}"/>
              </a:ext>
            </a:extLst>
          </p:cNvPr>
          <p:cNvCxnSpPr>
            <a:cxnSpLocks/>
          </p:cNvCxnSpPr>
          <p:nvPr/>
        </p:nvCxnSpPr>
        <p:spPr>
          <a:xfrm flipH="1" flipV="1">
            <a:off x="3275408" y="511446"/>
            <a:ext cx="1048114" cy="2617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53EEFC-BCA7-458B-BAA2-1C63D2DB6693}"/>
              </a:ext>
            </a:extLst>
          </p:cNvPr>
          <p:cNvCxnSpPr/>
          <p:nvPr/>
        </p:nvCxnSpPr>
        <p:spPr>
          <a:xfrm flipH="1">
            <a:off x="3224836" y="6079993"/>
            <a:ext cx="353023" cy="217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B34B2B-8059-4E52-B9ED-2CF61740C8AD}"/>
              </a:ext>
            </a:extLst>
          </p:cNvPr>
          <p:cNvCxnSpPr>
            <a:cxnSpLocks/>
          </p:cNvCxnSpPr>
          <p:nvPr/>
        </p:nvCxnSpPr>
        <p:spPr>
          <a:xfrm>
            <a:off x="8682523" y="6124403"/>
            <a:ext cx="314968" cy="214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6BC5E75-3E2F-4244-9EE9-5F176EC53B63}"/>
              </a:ext>
            </a:extLst>
          </p:cNvPr>
          <p:cNvSpPr/>
          <p:nvPr/>
        </p:nvSpPr>
        <p:spPr>
          <a:xfrm>
            <a:off x="397565" y="1361000"/>
            <a:ext cx="1331844" cy="14422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DAPLink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2ECBF74-6F68-44DC-82E7-57AF5D3E2D01}"/>
              </a:ext>
            </a:extLst>
          </p:cNvPr>
          <p:cNvSpPr/>
          <p:nvPr/>
        </p:nvSpPr>
        <p:spPr>
          <a:xfrm>
            <a:off x="10508974" y="798956"/>
            <a:ext cx="1331844" cy="522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DAPLink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EA28E4-8FA9-4FE2-871F-3951662467D9}"/>
              </a:ext>
            </a:extLst>
          </p:cNvPr>
          <p:cNvSpPr/>
          <p:nvPr/>
        </p:nvSpPr>
        <p:spPr>
          <a:xfrm>
            <a:off x="397565" y="4026637"/>
            <a:ext cx="1331844" cy="817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 / LCD / GROVE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092E85-0181-41EB-841D-95C1FC3123C1}"/>
              </a:ext>
            </a:extLst>
          </p:cNvPr>
          <p:cNvSpPr/>
          <p:nvPr/>
        </p:nvSpPr>
        <p:spPr>
          <a:xfrm>
            <a:off x="397565" y="488936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3F88BD5-E5A6-47BC-887D-575FA74F080B}"/>
              </a:ext>
            </a:extLst>
          </p:cNvPr>
          <p:cNvSpPr/>
          <p:nvPr/>
        </p:nvSpPr>
        <p:spPr>
          <a:xfrm>
            <a:off x="397565" y="5456984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B07EA33-FEC9-43F3-AD82-EDDFDC431B5B}"/>
              </a:ext>
            </a:extLst>
          </p:cNvPr>
          <p:cNvSpPr/>
          <p:nvPr/>
        </p:nvSpPr>
        <p:spPr>
          <a:xfrm>
            <a:off x="397565" y="5756425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2B5566F-A189-492C-9E48-5DA15961E2F2}"/>
              </a:ext>
            </a:extLst>
          </p:cNvPr>
          <p:cNvSpPr/>
          <p:nvPr/>
        </p:nvSpPr>
        <p:spPr>
          <a:xfrm>
            <a:off x="397565" y="6055866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58BA60F-6E81-42E8-A7D6-880B030DD759}"/>
              </a:ext>
            </a:extLst>
          </p:cNvPr>
          <p:cNvSpPr/>
          <p:nvPr/>
        </p:nvSpPr>
        <p:spPr>
          <a:xfrm>
            <a:off x="372163" y="3422869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 /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Onboard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C6C07A0-9F82-41CB-9AEA-A7800CF4B78E}"/>
              </a:ext>
            </a:extLst>
          </p:cNvPr>
          <p:cNvSpPr/>
          <p:nvPr/>
        </p:nvSpPr>
        <p:spPr>
          <a:xfrm>
            <a:off x="10508974" y="2261262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A0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7D29C3D-6EE6-40BD-9081-66963BA6501D}"/>
              </a:ext>
            </a:extLst>
          </p:cNvPr>
          <p:cNvSpPr/>
          <p:nvPr/>
        </p:nvSpPr>
        <p:spPr>
          <a:xfrm>
            <a:off x="10508974" y="1976345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</a:t>
            </a:r>
            <a:r>
              <a:rPr lang="en-GB" dirty="0" err="1">
                <a:solidFill>
                  <a:schemeClr val="tx1"/>
                </a:solidFill>
              </a:rPr>
              <a:t>nRST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A9A203-F6A6-43D4-902B-D2B6935FE887}"/>
              </a:ext>
            </a:extLst>
          </p:cNvPr>
          <p:cNvSpPr/>
          <p:nvPr/>
        </p:nvSpPr>
        <p:spPr>
          <a:xfrm>
            <a:off x="10508974" y="168999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</a:t>
            </a:r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4161844-B11C-414A-AB88-2DE8C08F17D9}"/>
              </a:ext>
            </a:extLst>
          </p:cNvPr>
          <p:cNvSpPr/>
          <p:nvPr/>
        </p:nvSpPr>
        <p:spPr>
          <a:xfrm>
            <a:off x="10508974" y="6081633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 LED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A614E4-84EA-4C52-BC5C-45B0AEB4AD2C}"/>
              </a:ext>
            </a:extLst>
          </p:cNvPr>
          <p:cNvSpPr/>
          <p:nvPr/>
        </p:nvSpPr>
        <p:spPr>
          <a:xfrm>
            <a:off x="10508974" y="579031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Blue LED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3A70C4A-750F-43D9-8C1F-B69704EB4DED}"/>
              </a:ext>
            </a:extLst>
          </p:cNvPr>
          <p:cNvSpPr/>
          <p:nvPr/>
        </p:nvSpPr>
        <p:spPr>
          <a:xfrm>
            <a:off x="10508974" y="5505402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Green LED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200A37-1228-4167-AC1F-5EBECD0C4781}"/>
              </a:ext>
            </a:extLst>
          </p:cNvPr>
          <p:cNvSpPr txBox="1"/>
          <p:nvPr/>
        </p:nvSpPr>
        <p:spPr>
          <a:xfrm>
            <a:off x="714897" y="598937"/>
            <a:ext cx="1425711" cy="581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3v3 @ 250mA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6148683-E42F-4079-B153-F738C5370F91}"/>
              </a:ext>
            </a:extLst>
          </p:cNvPr>
          <p:cNvSpPr/>
          <p:nvPr/>
        </p:nvSpPr>
        <p:spPr>
          <a:xfrm>
            <a:off x="10508974" y="3466434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 /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Onboard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2224AC-72A2-45BE-83CD-7C277DBAB5EF}"/>
              </a:ext>
            </a:extLst>
          </p:cNvPr>
          <p:cNvSpPr/>
          <p:nvPr/>
        </p:nvSpPr>
        <p:spPr>
          <a:xfrm>
            <a:off x="10508974" y="2882737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C6E1972-51FD-42E9-ADE1-921BAF39518A}"/>
              </a:ext>
            </a:extLst>
          </p:cNvPr>
          <p:cNvSpPr/>
          <p:nvPr/>
        </p:nvSpPr>
        <p:spPr>
          <a:xfrm>
            <a:off x="10508974" y="4050131"/>
            <a:ext cx="1331844" cy="817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C7AA9F8-C568-45C4-A89E-7BF5E0E2C010}"/>
              </a:ext>
            </a:extLst>
          </p:cNvPr>
          <p:cNvSpPr/>
          <p:nvPr/>
        </p:nvSpPr>
        <p:spPr>
          <a:xfrm>
            <a:off x="10508974" y="5200761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 : </a:t>
            </a:r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8A099B-AFE3-46FB-88B2-8137A21BDE04}"/>
              </a:ext>
            </a:extLst>
          </p:cNvPr>
          <p:cNvSpPr/>
          <p:nvPr/>
        </p:nvSpPr>
        <p:spPr>
          <a:xfrm>
            <a:off x="10508974" y="491743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</p:spTree>
    <p:extLst>
      <p:ext uri="{BB962C8B-B14F-4D97-AF65-F5344CB8AC3E}">
        <p14:creationId xmlns:p14="http://schemas.microsoft.com/office/powerpoint/2010/main" val="364953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E44A3-338A-4D9E-A6A0-FEF8383EC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Onboard peripherals</a:t>
            </a:r>
          </a:p>
        </p:txBody>
      </p:sp>
    </p:spTree>
    <p:extLst>
      <p:ext uri="{BB962C8B-B14F-4D97-AF65-F5344CB8AC3E}">
        <p14:creationId xmlns:p14="http://schemas.microsoft.com/office/powerpoint/2010/main" val="728094373"/>
      </p:ext>
    </p:extLst>
  </p:cSld>
  <p:clrMapOvr>
    <a:masterClrMapping/>
  </p:clrMapOvr>
</p:sld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7.0</Current_x0020_Version>
    <Document_x0020_Author xmlns="f2ad5090-61a8-4b8c-ab70-68f4ff4d1933">
      <UserInfo>
        <DisplayName>Melanie Salvatierra</DisplayName>
        <AccountId>4280</AccountId>
        <AccountType/>
      </UserInfo>
    </Document_x0020_Author>
    <_dlc_DocId xmlns="f2ad5090-61a8-4b8c-ab70-68f4ff4d1933">ARM-ECM-0633233</_dlc_DocId>
    <Document_x0020_Confidentiality xmlns="f2ad5090-61a8-4b8c-ab70-68f4ff4d1933">Non-Confidential</Document_x0020_Confidentiality>
    <_dlc_DocIdUrl xmlns="f2ad5090-61a8-4b8c-ab70-68f4ff4d1933">
      <Url>http://teamsites.arm.com/sites/cthub/_layouts/DocIdRedir.aspx?ID=ARM-ECM-0633233</Url>
      <Description>ARM-ECM-0633233</Description>
    </_dlc_DocIdUrl>
    <Category xmlns="c0950e01-db07-4e41-9c32-b7a8e9fccc9b">Public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6F3D9-27DD-4F07-9983-380B33535F9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c0950e01-db07-4e41-9c32-b7a8e9fccc9b"/>
    <ds:schemaRef ds:uri="http://purl.org/dc/terms/"/>
    <ds:schemaRef ds:uri="http://schemas.microsoft.com/sharepoint/v3/fields"/>
    <ds:schemaRef ds:uri="f2ad5090-61a8-4b8c-ab70-68f4ff4d193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AB96AA3-2867-4B2D-8944-042299BE9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A73A5D-0D08-47E4-908B-7CC61C51FE6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PGothic</vt:lpstr>
      <vt:lpstr>Arial</vt:lpstr>
      <vt:lpstr>Calibri</vt:lpstr>
      <vt:lpstr>Mangal</vt:lpstr>
      <vt:lpstr>Wingdings</vt:lpstr>
      <vt:lpstr>ARM PPT template 2017_Confidential</vt:lpstr>
      <vt:lpstr>MTB Handbook</vt:lpstr>
      <vt:lpstr>MTB Handbook</vt:lpstr>
      <vt:lpstr>PowerPoint Presentation</vt:lpstr>
      <vt:lpstr>Overview</vt:lpstr>
      <vt:lpstr>PowerPoint Presentation</vt:lpstr>
      <vt:lpstr>DAPLink</vt:lpstr>
      <vt:lpstr>PowerPoint Presentation</vt:lpstr>
      <vt:lpstr>PowerPoint Presentation</vt:lpstr>
      <vt:lpstr>PowerPoint Presentation</vt:lpstr>
      <vt:lpstr>Onboard peripherals : LCD</vt:lpstr>
      <vt:lpstr>Onboard peripherals : SD Card</vt:lpstr>
      <vt:lpstr>Onboard peripherals : I2C devices</vt:lpstr>
      <vt:lpstr>PowerPoint Presentation</vt:lpstr>
      <vt:lpstr>Grove connectors</vt:lpstr>
      <vt:lpstr>PowerPoint Presentation</vt:lpstr>
      <vt:lpstr>Loopback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Mbed Connect  USA 2017</dc:title>
  <dc:creator/>
  <cp:lastModifiedBy/>
  <cp:revision>2</cp:revision>
  <dcterms:modified xsi:type="dcterms:W3CDTF">2018-01-17T14:16:59Z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0x0101005C6975769EB1684CAB07571CAE07A11B0100BC81FA0C64ACC243A77959D9266C7751</vt:lpwstr>
  </property>
  <property fmtid="{D5CDD505-2E9C-101B-9397-08002B2CF9AE}" pid="9" name="Calendar Year">
    <vt:lpwstr>7;#2017|58467e81-5d99-44a5-abb5-12a016b65e9e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