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5F4C-50A3-8548-AF7C-68241DCB5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36B0C-0941-D24F-9345-0F4CC6D7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98EB3-D59F-1044-BC88-FEB2FEFC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C5F-C4F9-D746-99E7-BB67BB0B8A7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CEAE-E636-B447-94E3-E59B96A6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ABF8-51D8-2743-A130-4E21A68C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DA99-028A-114A-96D6-3CE8D9B6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8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797B-A4D2-0240-B4E1-9F3D878B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7B3E5-8D8A-9942-89BF-7A821276D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F3F9A-4B24-3945-BB1B-1F6E093D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C5F-C4F9-D746-99E7-BB67BB0B8A7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2020E-00F5-604C-B2CD-D92A96D3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37EA5-8E77-754E-9936-F8B000C6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DA99-028A-114A-96D6-3CE8D9B6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4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790D6-4077-8446-9911-A2BD9DB33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C1682-3A31-EF4F-9D2A-1F3B81DAC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470C3-C33D-7A45-9486-A89FA208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C5F-C4F9-D746-99E7-BB67BB0B8A7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D051-F192-744D-A10F-E58642BE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86166-DF51-D44B-869F-63CD7BE0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DA99-028A-114A-96D6-3CE8D9B6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3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49AD-488D-E94F-B586-8AFF5C52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A564-D733-314E-89B3-09B01419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99C7-FD59-1246-9ABD-82CAEEEB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C5F-C4F9-D746-99E7-BB67BB0B8A7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45424-0448-D146-A9F8-19951D5A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9B15C-4528-8441-9749-C9F8FDB4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DA99-028A-114A-96D6-3CE8D9B6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116A-EE1B-AE4B-959C-7DB3B0AB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8A24-09B8-504C-8810-257D9A830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A1A3-183A-AE46-9FFC-92D9D82D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C5F-C4F9-D746-99E7-BB67BB0B8A7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8E0E7-00AE-6B49-95C9-FEF96A0B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6E80-A5CC-354C-9EE2-E470F188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DA99-028A-114A-96D6-3CE8D9B6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5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0C0C-E700-1842-9C23-438363A8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E255-F96D-984E-BB8E-4512CA97E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55F5F-D850-4C43-8B5B-7464101D4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0563E-F7B5-5749-AA77-019C1430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C5F-C4F9-D746-99E7-BB67BB0B8A7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51204-F791-DA4B-A126-6BC1F0E0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4D652-7C78-AF4B-9115-1D18931D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DA99-028A-114A-96D6-3CE8D9B6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7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D7C1-808F-284B-AFF6-6E754F54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61560-8723-6844-9D48-BD28F3E3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FD02C-932C-F842-A350-0CEEA2EF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FF242-83F0-9F44-85E7-32978275D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A23C3-749E-F741-82CE-DD34B999C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35EB5-278E-C040-BB15-50D9A077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C5F-C4F9-D746-99E7-BB67BB0B8A7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AAF7D-FD36-7647-9F7B-89E3A16A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542D6-9320-1D48-B68D-10B33572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DA99-028A-114A-96D6-3CE8D9B6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6DE3-E805-8C4A-8AD7-41918C28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B96B2-936C-FB42-904A-CE78F791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C5F-C4F9-D746-99E7-BB67BB0B8A7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EEB1B-CA51-134B-B086-ADE4BD3E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ED203-915D-9749-80D4-B1D4C03D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DA99-028A-114A-96D6-3CE8D9B6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3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56CFD-A553-7241-9368-0A364B3A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C5F-C4F9-D746-99E7-BB67BB0B8A7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0088E-30A1-F44C-AE24-D5712FEA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1A668-2D86-1449-A572-B2B3820A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DA99-028A-114A-96D6-3CE8D9B6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9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CC56-98C1-8A4B-9598-FFAEAFF6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3CF8-46CC-5340-8018-C7C0F530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986BF-4D6A-7049-A3FE-C92E3DACC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579DC-3F68-2C4F-9C6B-B9A67EF9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C5F-C4F9-D746-99E7-BB67BB0B8A7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992B-E87C-F34F-B395-E4627653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CCEAF-31B5-114F-A6FB-EBEB7B5D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DA99-028A-114A-96D6-3CE8D9B6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4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E9B7-E2AA-574C-9981-296C5A2E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0AFC7-0294-AC44-A2F5-84B85B951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4FBF1-0098-D64B-9EA0-FB4D4B0EF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63353-0EE5-CB46-8F47-CECB33DB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C5F-C4F9-D746-99E7-BB67BB0B8A7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8D83B-3E2A-4242-8A53-458B0823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E4D3D-98D9-484A-91BE-C3B482E5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DA99-028A-114A-96D6-3CE8D9B6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6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7FAD7-D16F-1D43-A8DB-0C05708F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03518-C010-094E-9416-0B2E41ACA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2AF11-541A-6B42-98C9-EFA8BB68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64C5F-C4F9-D746-99E7-BB67BB0B8A7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F1D0-B049-B447-A0C4-4BE63AE5E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3D191-5C39-CD41-8D72-B83E8DBC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DA99-028A-114A-96D6-3CE8D9B6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0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142A38-1E32-B440-9DA5-F82229EF804F}"/>
              </a:ext>
            </a:extLst>
          </p:cNvPr>
          <p:cNvGrpSpPr/>
          <p:nvPr/>
        </p:nvGrpSpPr>
        <p:grpSpPr>
          <a:xfrm>
            <a:off x="407625" y="594911"/>
            <a:ext cx="11263126" cy="5871990"/>
            <a:chOff x="5874339" y="485095"/>
            <a:chExt cx="5990678" cy="45896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8B59CF-946E-CE42-996E-84CDBB466B4E}"/>
                </a:ext>
              </a:extLst>
            </p:cNvPr>
            <p:cNvSpPr/>
            <p:nvPr/>
          </p:nvSpPr>
          <p:spPr>
            <a:xfrm>
              <a:off x="10496825" y="2991123"/>
              <a:ext cx="1356158" cy="10241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AD1D1A-F32F-5B4C-976A-C20BDF69B9E6}"/>
                </a:ext>
              </a:extLst>
            </p:cNvPr>
            <p:cNvSpPr/>
            <p:nvPr/>
          </p:nvSpPr>
          <p:spPr>
            <a:xfrm>
              <a:off x="7964495" y="2982467"/>
              <a:ext cx="2407727" cy="10241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51DB5D-C5BC-FE41-A862-D96B712E37B6}"/>
                </a:ext>
              </a:extLst>
            </p:cNvPr>
            <p:cNvSpPr/>
            <p:nvPr/>
          </p:nvSpPr>
          <p:spPr>
            <a:xfrm>
              <a:off x="5874339" y="2982467"/>
              <a:ext cx="1956135" cy="10241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EB06DF-5EF8-C74E-909E-B610EAF02BE2}"/>
                </a:ext>
              </a:extLst>
            </p:cNvPr>
            <p:cNvSpPr/>
            <p:nvPr/>
          </p:nvSpPr>
          <p:spPr>
            <a:xfrm>
              <a:off x="7961022" y="2312166"/>
              <a:ext cx="3899383" cy="4818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Management Agents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EFEF36-04BB-F24D-8FD2-6E19C10D31E3}"/>
                </a:ext>
              </a:extLst>
            </p:cNvPr>
            <p:cNvSpPr/>
            <p:nvPr/>
          </p:nvSpPr>
          <p:spPr>
            <a:xfrm>
              <a:off x="5874339" y="696909"/>
              <a:ext cx="1956135" cy="2097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D8E152-D5BC-2F49-8ECB-1F334FEB40B1}"/>
                </a:ext>
              </a:extLst>
            </p:cNvPr>
            <p:cNvSpPr/>
            <p:nvPr/>
          </p:nvSpPr>
          <p:spPr>
            <a:xfrm>
              <a:off x="5874339" y="2991123"/>
              <a:ext cx="1956135" cy="10129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3676AB-35F3-684B-94C7-DD94C36CC38F}"/>
                </a:ext>
              </a:extLst>
            </p:cNvPr>
            <p:cNvSpPr/>
            <p:nvPr/>
          </p:nvSpPr>
          <p:spPr>
            <a:xfrm>
              <a:off x="7961022" y="2991123"/>
              <a:ext cx="2414673" cy="10129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B70258-FFB9-EA41-A4CA-1A5C4D1BC12F}"/>
                </a:ext>
              </a:extLst>
            </p:cNvPr>
            <p:cNvSpPr/>
            <p:nvPr/>
          </p:nvSpPr>
          <p:spPr>
            <a:xfrm>
              <a:off x="10506243" y="2991123"/>
              <a:ext cx="1354162" cy="10129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124157-759C-BC4D-A4E7-A3502FA7FBF7}"/>
                </a:ext>
              </a:extLst>
            </p:cNvPr>
            <p:cNvSpPr/>
            <p:nvPr/>
          </p:nvSpPr>
          <p:spPr>
            <a:xfrm>
              <a:off x="5874339" y="4133257"/>
              <a:ext cx="5986066" cy="4061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Linux Kernel + Drivers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CFB1EF-C8FF-9143-BCDE-787C940D84AD}"/>
                </a:ext>
              </a:extLst>
            </p:cNvPr>
            <p:cNvSpPr/>
            <p:nvPr/>
          </p:nvSpPr>
          <p:spPr>
            <a:xfrm>
              <a:off x="5874339" y="4668609"/>
              <a:ext cx="1489859" cy="4061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Trusted Firmware-A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C46988-3191-4244-AAD8-A022024FF721}"/>
                </a:ext>
              </a:extLst>
            </p:cNvPr>
            <p:cNvSpPr/>
            <p:nvPr/>
          </p:nvSpPr>
          <p:spPr>
            <a:xfrm>
              <a:off x="7511156" y="4668609"/>
              <a:ext cx="2092158" cy="4061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OP-TEE + Trusted Applications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0B252-295C-7A4F-955C-1BF9DECFC3D2}"/>
                </a:ext>
              </a:extLst>
            </p:cNvPr>
            <p:cNvSpPr/>
            <p:nvPr/>
          </p:nvSpPr>
          <p:spPr>
            <a:xfrm>
              <a:off x="9762445" y="4668609"/>
              <a:ext cx="2102572" cy="406174"/>
            </a:xfrm>
            <a:prstGeom prst="rect">
              <a:avLst/>
            </a:prstGeom>
            <a:solidFill>
              <a:srgbClr val="009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U-Boot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9FC56-D564-104A-945D-4285D85FAB7C}"/>
                </a:ext>
              </a:extLst>
            </p:cNvPr>
            <p:cNvSpPr txBox="1"/>
            <p:nvPr/>
          </p:nvSpPr>
          <p:spPr>
            <a:xfrm>
              <a:off x="6222674" y="485095"/>
              <a:ext cx="1445769" cy="1587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solidFill>
                    <a:schemeClr val="bg1"/>
                  </a:solidFill>
                </a:rPr>
                <a:t>Application Containers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FD86CE-A69D-454C-86B6-777FC2B59C27}"/>
                </a:ext>
              </a:extLst>
            </p:cNvPr>
            <p:cNvSpPr txBox="1"/>
            <p:nvPr/>
          </p:nvSpPr>
          <p:spPr>
            <a:xfrm>
              <a:off x="8851983" y="2842103"/>
              <a:ext cx="567747" cy="126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0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Platform Services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3B6B67-84C9-714C-A3A8-BD140E87D379}"/>
                </a:ext>
              </a:extLst>
            </p:cNvPr>
            <p:cNvSpPr txBox="1"/>
            <p:nvPr/>
          </p:nvSpPr>
          <p:spPr>
            <a:xfrm>
              <a:off x="10701072" y="2839384"/>
              <a:ext cx="947664" cy="126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0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Device Management Services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308FCA-28F7-B44A-BF6D-700BC00B813E}"/>
                </a:ext>
              </a:extLst>
            </p:cNvPr>
            <p:cNvSpPr/>
            <p:nvPr/>
          </p:nvSpPr>
          <p:spPr>
            <a:xfrm>
              <a:off x="6620517" y="838103"/>
              <a:ext cx="470960" cy="1808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IoT App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3AB936-492B-144C-AA3A-11CFACDF1D8C}"/>
                </a:ext>
              </a:extLst>
            </p:cNvPr>
            <p:cNvSpPr/>
            <p:nvPr/>
          </p:nvSpPr>
          <p:spPr>
            <a:xfrm>
              <a:off x="7225498" y="838103"/>
              <a:ext cx="470960" cy="1808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IoT App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C8C476-7132-9145-B70A-61F4AEEA6508}"/>
                </a:ext>
              </a:extLst>
            </p:cNvPr>
            <p:cNvSpPr/>
            <p:nvPr/>
          </p:nvSpPr>
          <p:spPr>
            <a:xfrm>
              <a:off x="5994752" y="3121510"/>
              <a:ext cx="511874" cy="743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975F41-68AE-1440-BB8C-AC2B76FD40B0}"/>
                </a:ext>
              </a:extLst>
            </p:cNvPr>
            <p:cNvSpPr/>
            <p:nvPr/>
          </p:nvSpPr>
          <p:spPr>
            <a:xfrm>
              <a:off x="6589018" y="3121510"/>
              <a:ext cx="512524" cy="743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C30D48-E05E-A846-A85E-B85CE69C103B}"/>
                </a:ext>
              </a:extLst>
            </p:cNvPr>
            <p:cNvSpPr/>
            <p:nvPr/>
          </p:nvSpPr>
          <p:spPr>
            <a:xfrm>
              <a:off x="7197859" y="3121509"/>
              <a:ext cx="512524" cy="743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D4BBE1F-7753-784C-9EDC-7C005877129F}"/>
                </a:ext>
              </a:extLst>
            </p:cNvPr>
            <p:cNvSpPr/>
            <p:nvPr/>
          </p:nvSpPr>
          <p:spPr>
            <a:xfrm>
              <a:off x="10606984" y="3121510"/>
              <a:ext cx="523221" cy="743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E4AE80-C700-894B-B79C-47C64ED2F01E}"/>
                </a:ext>
              </a:extLst>
            </p:cNvPr>
            <p:cNvSpPr/>
            <p:nvPr/>
          </p:nvSpPr>
          <p:spPr>
            <a:xfrm>
              <a:off x="11211964" y="3121510"/>
              <a:ext cx="523221" cy="743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1AF57F-E7E0-934E-A894-7F8560FA141C}"/>
                </a:ext>
              </a:extLst>
            </p:cNvPr>
            <p:cNvSpPr/>
            <p:nvPr/>
          </p:nvSpPr>
          <p:spPr>
            <a:xfrm>
              <a:off x="8089098" y="3121510"/>
              <a:ext cx="470960" cy="743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DD7ED1A-C3C9-664D-83C3-26EECC60043D}"/>
                </a:ext>
              </a:extLst>
            </p:cNvPr>
            <p:cNvSpPr/>
            <p:nvPr/>
          </p:nvSpPr>
          <p:spPr>
            <a:xfrm>
              <a:off x="8649437" y="3121510"/>
              <a:ext cx="470960" cy="743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B8E1A2-760A-FA42-98EE-F030AE08B6A7}"/>
                </a:ext>
              </a:extLst>
            </p:cNvPr>
            <p:cNvSpPr/>
            <p:nvPr/>
          </p:nvSpPr>
          <p:spPr>
            <a:xfrm>
              <a:off x="9209776" y="3121510"/>
              <a:ext cx="470960" cy="743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FDA8BE-9529-5A4F-BFB2-43DEC4C03BE3}"/>
                </a:ext>
              </a:extLst>
            </p:cNvPr>
            <p:cNvSpPr/>
            <p:nvPr/>
          </p:nvSpPr>
          <p:spPr>
            <a:xfrm>
              <a:off x="9770115" y="3121510"/>
              <a:ext cx="470960" cy="743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AB43B6-4CCE-9948-A047-95FF8998F1BA}"/>
                </a:ext>
              </a:extLst>
            </p:cNvPr>
            <p:cNvSpPr txBox="1"/>
            <p:nvPr/>
          </p:nvSpPr>
          <p:spPr>
            <a:xfrm>
              <a:off x="6005822" y="3334845"/>
              <a:ext cx="496695" cy="33330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700">
                  <a:solidFill>
                    <a:schemeClr val="tx2"/>
                  </a:solidFill>
                </a:rPr>
                <a:t>Core </a:t>
              </a:r>
              <a:br>
                <a:rPr lang="en-US" sz="700">
                  <a:solidFill>
                    <a:schemeClr val="tx2"/>
                  </a:solidFill>
                </a:rPr>
              </a:br>
              <a:r>
                <a:rPr lang="en-US" sz="700">
                  <a:solidFill>
                    <a:schemeClr val="tx2"/>
                  </a:solidFill>
                </a:rPr>
                <a:t>Application </a:t>
              </a:r>
              <a:br>
                <a:rPr lang="en-US" sz="700">
                  <a:solidFill>
                    <a:schemeClr val="tx2"/>
                  </a:solidFill>
                </a:rPr>
              </a:br>
              <a:r>
                <a:rPr lang="en-US" sz="700">
                  <a:solidFill>
                    <a:schemeClr val="tx2"/>
                  </a:solidFill>
                </a:rPr>
                <a:t>Config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F6569B-87EF-1B45-B36D-EAB65638CEE8}"/>
                </a:ext>
              </a:extLst>
            </p:cNvPr>
            <p:cNvSpPr txBox="1"/>
            <p:nvPr/>
          </p:nvSpPr>
          <p:spPr>
            <a:xfrm>
              <a:off x="6578712" y="3390395"/>
              <a:ext cx="538212" cy="2222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700">
                  <a:solidFill>
                    <a:schemeClr val="tx2"/>
                  </a:solidFill>
                </a:rPr>
                <a:t>Life-cycle</a:t>
              </a:r>
              <a:br>
                <a:rPr lang="en-US" sz="750">
                  <a:solidFill>
                    <a:schemeClr val="tx2"/>
                  </a:solidFill>
                </a:rPr>
              </a:br>
              <a:r>
                <a:rPr lang="en-US" sz="700">
                  <a:solidFill>
                    <a:schemeClr val="tx2"/>
                  </a:solidFill>
                </a:rPr>
                <a:t>Management</a:t>
              </a:r>
              <a:endParaRPr lang="en-US" sz="750">
                <a:solidFill>
                  <a:schemeClr val="tx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FE2BB5-6C2C-C640-9196-951C23DFADA6}"/>
                </a:ext>
              </a:extLst>
            </p:cNvPr>
            <p:cNvSpPr txBox="1"/>
            <p:nvPr/>
          </p:nvSpPr>
          <p:spPr>
            <a:xfrm>
              <a:off x="7183934" y="3390395"/>
              <a:ext cx="538212" cy="2222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700">
                  <a:solidFill>
                    <a:schemeClr val="tx2"/>
                  </a:solidFill>
                </a:rPr>
                <a:t>Package</a:t>
              </a:r>
              <a:br>
                <a:rPr lang="en-US" sz="750">
                  <a:solidFill>
                    <a:schemeClr val="tx2"/>
                  </a:solidFill>
                </a:rPr>
              </a:br>
              <a:r>
                <a:rPr lang="en-US" sz="700">
                  <a:solidFill>
                    <a:schemeClr val="tx2"/>
                  </a:solidFill>
                </a:rPr>
                <a:t>Management</a:t>
              </a:r>
              <a:endParaRPr lang="en-US" sz="750">
                <a:solidFill>
                  <a:schemeClr val="tx2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E32FCF-9115-8240-ACB0-E145B1D9C9D3}"/>
                </a:ext>
              </a:extLst>
            </p:cNvPr>
            <p:cNvSpPr txBox="1"/>
            <p:nvPr/>
          </p:nvSpPr>
          <p:spPr>
            <a:xfrm>
              <a:off x="8076230" y="3404546"/>
              <a:ext cx="496695" cy="2222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700">
                  <a:solidFill>
                    <a:schemeClr val="tx2"/>
                  </a:solidFill>
                </a:rPr>
                <a:t>Secure </a:t>
              </a:r>
              <a:br>
                <a:rPr lang="en-US" sz="700">
                  <a:solidFill>
                    <a:schemeClr val="tx2"/>
                  </a:solidFill>
                </a:rPr>
              </a:br>
              <a:r>
                <a:rPr lang="en-US" sz="700">
                  <a:solidFill>
                    <a:schemeClr val="tx2"/>
                  </a:solidFill>
                </a:rPr>
                <a:t>Services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E7E6B2-950D-0F40-AE6F-9C631EE7ECCE}"/>
                </a:ext>
              </a:extLst>
            </p:cNvPr>
            <p:cNvSpPr txBox="1"/>
            <p:nvPr/>
          </p:nvSpPr>
          <p:spPr>
            <a:xfrm>
              <a:off x="8639162" y="3404546"/>
              <a:ext cx="496695" cy="2222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700">
                  <a:solidFill>
                    <a:schemeClr val="tx2"/>
                  </a:solidFill>
                </a:rPr>
                <a:t>Modem </a:t>
              </a:r>
              <a:br>
                <a:rPr lang="en-US" sz="700">
                  <a:solidFill>
                    <a:schemeClr val="tx2"/>
                  </a:solidFill>
                </a:rPr>
              </a:br>
              <a:r>
                <a:rPr lang="en-US" sz="700">
                  <a:solidFill>
                    <a:schemeClr val="tx2"/>
                  </a:solidFill>
                </a:rPr>
                <a:t>Manager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AD3388-5B0A-FB4C-A083-29ABF5938CB6}"/>
                </a:ext>
              </a:extLst>
            </p:cNvPr>
            <p:cNvSpPr txBox="1"/>
            <p:nvPr/>
          </p:nvSpPr>
          <p:spPr>
            <a:xfrm>
              <a:off x="9193746" y="3404546"/>
              <a:ext cx="496695" cy="2222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700">
                  <a:solidFill>
                    <a:schemeClr val="tx2"/>
                  </a:solidFill>
                </a:rPr>
                <a:t>Network</a:t>
              </a:r>
              <a:br>
                <a:rPr lang="en-US" sz="700">
                  <a:solidFill>
                    <a:schemeClr val="tx2"/>
                  </a:solidFill>
                </a:rPr>
              </a:br>
              <a:r>
                <a:rPr lang="en-US" sz="700">
                  <a:solidFill>
                    <a:schemeClr val="tx2"/>
                  </a:solidFill>
                </a:rPr>
                <a:t>Manager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68349C-CE56-B546-A47B-1C6B6EA78C4D}"/>
                </a:ext>
              </a:extLst>
            </p:cNvPr>
            <p:cNvSpPr txBox="1"/>
            <p:nvPr/>
          </p:nvSpPr>
          <p:spPr>
            <a:xfrm>
              <a:off x="9758827" y="3404546"/>
              <a:ext cx="496695" cy="2222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700">
                  <a:solidFill>
                    <a:schemeClr val="tx2"/>
                  </a:solidFill>
                </a:rPr>
                <a:t>BLE</a:t>
              </a:r>
              <a:br>
                <a:rPr lang="en-US" sz="700">
                  <a:solidFill>
                    <a:schemeClr val="tx2"/>
                  </a:solidFill>
                </a:rPr>
              </a:br>
              <a:r>
                <a:rPr lang="en-US" sz="700">
                  <a:solidFill>
                    <a:schemeClr val="tx2"/>
                  </a:solidFill>
                </a:rPr>
                <a:t>[Future]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FD7994-1CBB-6B48-A286-CDA470A075E7}"/>
                </a:ext>
              </a:extLst>
            </p:cNvPr>
            <p:cNvSpPr txBox="1"/>
            <p:nvPr/>
          </p:nvSpPr>
          <p:spPr>
            <a:xfrm>
              <a:off x="10606089" y="3279294"/>
              <a:ext cx="523221" cy="4444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700">
                  <a:solidFill>
                    <a:schemeClr val="tx2"/>
                  </a:solidFill>
                </a:rPr>
                <a:t>Pelion</a:t>
              </a:r>
              <a:br>
                <a:rPr lang="en-US" sz="700">
                  <a:solidFill>
                    <a:schemeClr val="tx2"/>
                  </a:solidFill>
                </a:rPr>
              </a:br>
              <a:r>
                <a:rPr lang="en-US" sz="700">
                  <a:solidFill>
                    <a:schemeClr val="tx2"/>
                  </a:solidFill>
                </a:rPr>
                <a:t>Device</a:t>
              </a:r>
              <a:br>
                <a:rPr lang="en-US" sz="700">
                  <a:solidFill>
                    <a:schemeClr val="tx2"/>
                  </a:solidFill>
                </a:rPr>
              </a:br>
              <a:r>
                <a:rPr lang="en-US" sz="700">
                  <a:solidFill>
                    <a:schemeClr val="tx2"/>
                  </a:solidFill>
                </a:rPr>
                <a:t>Management</a:t>
              </a:r>
              <a:br>
                <a:rPr lang="en-US" sz="700">
                  <a:solidFill>
                    <a:schemeClr val="tx2"/>
                  </a:solidFill>
                </a:rPr>
              </a:br>
              <a:r>
                <a:rPr lang="en-US" sz="700">
                  <a:solidFill>
                    <a:schemeClr val="tx2"/>
                  </a:solidFill>
                </a:rPr>
                <a:t>Client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F9ED7D-F9D3-AE41-B33C-6139A5274715}"/>
                </a:ext>
              </a:extLst>
            </p:cNvPr>
            <p:cNvSpPr txBox="1"/>
            <p:nvPr/>
          </p:nvSpPr>
          <p:spPr>
            <a:xfrm>
              <a:off x="11220113" y="3307596"/>
              <a:ext cx="496695" cy="4444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700">
                  <a:solidFill>
                    <a:schemeClr val="tx2"/>
                  </a:solidFill>
                </a:rPr>
                <a:t>Pelion</a:t>
              </a:r>
              <a:br>
                <a:rPr lang="en-US" sz="700">
                  <a:solidFill>
                    <a:schemeClr val="tx2"/>
                  </a:solidFill>
                </a:rPr>
              </a:br>
              <a:r>
                <a:rPr lang="en-US" sz="700">
                  <a:solidFill>
                    <a:schemeClr val="tx2"/>
                  </a:solidFill>
                </a:rPr>
                <a:t>Data</a:t>
              </a:r>
              <a:br>
                <a:rPr lang="en-US" sz="700">
                  <a:solidFill>
                    <a:schemeClr val="tx2"/>
                  </a:solidFill>
                </a:rPr>
              </a:br>
              <a:r>
                <a:rPr lang="en-US" sz="700">
                  <a:solidFill>
                    <a:schemeClr val="tx2"/>
                  </a:solidFill>
                </a:rPr>
                <a:t>Client</a:t>
              </a:r>
              <a:br>
                <a:rPr lang="en-US" sz="700">
                  <a:solidFill>
                    <a:schemeClr val="tx2"/>
                  </a:solidFill>
                </a:rPr>
              </a:br>
              <a:r>
                <a:rPr lang="en-US" sz="700">
                  <a:solidFill>
                    <a:schemeClr val="tx2"/>
                  </a:solidFill>
                </a:rPr>
                <a:t>[Future]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2BD3F09-E375-534A-AD4E-D6A0E136D515}"/>
              </a:ext>
            </a:extLst>
          </p:cNvPr>
          <p:cNvSpPr txBox="1"/>
          <p:nvPr/>
        </p:nvSpPr>
        <p:spPr>
          <a:xfrm>
            <a:off x="1519214" y="3630648"/>
            <a:ext cx="146806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Application Management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FC1594-E554-4047-92E2-35AF382DF9AA}"/>
              </a:ext>
            </a:extLst>
          </p:cNvPr>
          <p:cNvSpPr/>
          <p:nvPr/>
        </p:nvSpPr>
        <p:spPr>
          <a:xfrm>
            <a:off x="672476" y="1046545"/>
            <a:ext cx="885456" cy="2313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IoT App</a:t>
            </a:r>
          </a:p>
        </p:txBody>
      </p:sp>
    </p:spTree>
    <p:extLst>
      <p:ext uri="{BB962C8B-B14F-4D97-AF65-F5344CB8AC3E}">
        <p14:creationId xmlns:p14="http://schemas.microsoft.com/office/powerpoint/2010/main" val="154855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37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Irit Arkin</dc:creator>
  <cp:lastModifiedBy>Irit Arkin</cp:lastModifiedBy>
  <cp:revision>4</cp:revision>
  <dcterms:created xsi:type="dcterms:W3CDTF">2018-12-11T17:28:00Z</dcterms:created>
  <dcterms:modified xsi:type="dcterms:W3CDTF">2018-12-12T08:45:16Z</dcterms:modified>
</cp:coreProperties>
</file>