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FC8B3-5870-476E-8A66-31C9EC15E5C3}" v="16" dt="2019-01-14T17:02:42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tyles" userId="a5185fa5-e92b-4ce5-9e68-98c331ab87dd" providerId="ADAL" clId="{8E5FC8B3-5870-476E-8A66-31C9EC15E5C3}"/>
    <pc:docChg chg="custSel addSld modSld">
      <pc:chgData name="Chris Styles" userId="a5185fa5-e92b-4ce5-9e68-98c331ab87dd" providerId="ADAL" clId="{8E5FC8B3-5870-476E-8A66-31C9EC15E5C3}" dt="2019-01-14T17:02:55.774" v="148" actId="14100"/>
      <pc:docMkLst>
        <pc:docMk/>
      </pc:docMkLst>
      <pc:sldChg chg="addSp delSp modSp add">
        <pc:chgData name="Chris Styles" userId="a5185fa5-e92b-4ce5-9e68-98c331ab87dd" providerId="ADAL" clId="{8E5FC8B3-5870-476E-8A66-31C9EC15E5C3}" dt="2019-01-14T17:02:55.774" v="148" actId="14100"/>
        <pc:sldMkLst>
          <pc:docMk/>
          <pc:sldMk cId="1348774043" sldId="256"/>
        </pc:sldMkLst>
        <pc:spChg chg="del">
          <ac:chgData name="Chris Styles" userId="a5185fa5-e92b-4ce5-9e68-98c331ab87dd" providerId="ADAL" clId="{8E5FC8B3-5870-476E-8A66-31C9EC15E5C3}" dt="2019-01-14T16:56:03.261" v="1" actId="478"/>
          <ac:spMkLst>
            <pc:docMk/>
            <pc:sldMk cId="1348774043" sldId="256"/>
            <ac:spMk id="2" creationId="{78E5361F-2E75-4A66-8D95-410794B0E756}"/>
          </ac:spMkLst>
        </pc:spChg>
        <pc:spChg chg="del">
          <ac:chgData name="Chris Styles" userId="a5185fa5-e92b-4ce5-9e68-98c331ab87dd" providerId="ADAL" clId="{8E5FC8B3-5870-476E-8A66-31C9EC15E5C3}" dt="2019-01-14T16:56:05.068" v="2" actId="478"/>
          <ac:spMkLst>
            <pc:docMk/>
            <pc:sldMk cId="1348774043" sldId="256"/>
            <ac:spMk id="3" creationId="{F53D0034-FDD6-46F9-B621-E1142EAB0C9B}"/>
          </ac:spMkLst>
        </pc:spChg>
        <pc:spChg chg="add mod">
          <ac:chgData name="Chris Styles" userId="a5185fa5-e92b-4ce5-9e68-98c331ab87dd" providerId="ADAL" clId="{8E5FC8B3-5870-476E-8A66-31C9EC15E5C3}" dt="2019-01-14T17:00:47.856" v="105" actId="1076"/>
          <ac:spMkLst>
            <pc:docMk/>
            <pc:sldMk cId="1348774043" sldId="256"/>
            <ac:spMk id="11" creationId="{FEA941F0-473A-43A0-B0C8-8897AFF5CD2B}"/>
          </ac:spMkLst>
        </pc:spChg>
        <pc:spChg chg="add mod">
          <ac:chgData name="Chris Styles" userId="a5185fa5-e92b-4ce5-9e68-98c331ab87dd" providerId="ADAL" clId="{8E5FC8B3-5870-476E-8A66-31C9EC15E5C3}" dt="2019-01-14T17:02:20.460" v="124" actId="20577"/>
          <ac:spMkLst>
            <pc:docMk/>
            <pc:sldMk cId="1348774043" sldId="256"/>
            <ac:spMk id="33" creationId="{01030CD6-F4EC-4BEE-AB35-EEEA1E4EEF44}"/>
          </ac:spMkLst>
        </pc:spChg>
        <pc:picChg chg="add mod modCrop">
          <ac:chgData name="Chris Styles" userId="a5185fa5-e92b-4ce5-9e68-98c331ab87dd" providerId="ADAL" clId="{8E5FC8B3-5870-476E-8A66-31C9EC15E5C3}" dt="2019-01-14T17:01:02.908" v="110" actId="1076"/>
          <ac:picMkLst>
            <pc:docMk/>
            <pc:sldMk cId="1348774043" sldId="256"/>
            <ac:picMk id="4" creationId="{A0ADABB5-E2DE-41C9-A86D-C72E4785CF24}"/>
          </ac:picMkLst>
        </pc:picChg>
        <pc:cxnChg chg="add mod">
          <ac:chgData name="Chris Styles" userId="a5185fa5-e92b-4ce5-9e68-98c331ab87dd" providerId="ADAL" clId="{8E5FC8B3-5870-476E-8A66-31C9EC15E5C3}" dt="2019-01-14T17:01:13.561" v="111" actId="692"/>
          <ac:cxnSpMkLst>
            <pc:docMk/>
            <pc:sldMk cId="1348774043" sldId="256"/>
            <ac:cxnSpMk id="6" creationId="{770AD120-ED67-4297-A4BA-DB44D802945C}"/>
          </ac:cxnSpMkLst>
        </pc:cxnChg>
        <pc:cxnChg chg="add mod">
          <ac:chgData name="Chris Styles" userId="a5185fa5-e92b-4ce5-9e68-98c331ab87dd" providerId="ADAL" clId="{8E5FC8B3-5870-476E-8A66-31C9EC15E5C3}" dt="2019-01-14T17:01:18.111" v="112" actId="692"/>
          <ac:cxnSpMkLst>
            <pc:docMk/>
            <pc:sldMk cId="1348774043" sldId="256"/>
            <ac:cxnSpMk id="7" creationId="{60601697-1126-4FCA-BC95-B47E8C6918B7}"/>
          </ac:cxnSpMkLst>
        </pc:cxnChg>
        <pc:cxnChg chg="add mod">
          <ac:chgData name="Chris Styles" userId="a5185fa5-e92b-4ce5-9e68-98c331ab87dd" providerId="ADAL" clId="{8E5FC8B3-5870-476E-8A66-31C9EC15E5C3}" dt="2019-01-14T17:01:22.976" v="113" actId="692"/>
          <ac:cxnSpMkLst>
            <pc:docMk/>
            <pc:sldMk cId="1348774043" sldId="256"/>
            <ac:cxnSpMk id="10" creationId="{7A3B6723-AE9C-42CC-A07C-882BB9AA83EF}"/>
          </ac:cxnSpMkLst>
        </pc:cxnChg>
        <pc:cxnChg chg="add mod">
          <ac:chgData name="Chris Styles" userId="a5185fa5-e92b-4ce5-9e68-98c331ab87dd" providerId="ADAL" clId="{8E5FC8B3-5870-476E-8A66-31C9EC15E5C3}" dt="2019-01-14T17:01:27.428" v="114" actId="692"/>
          <ac:cxnSpMkLst>
            <pc:docMk/>
            <pc:sldMk cId="1348774043" sldId="256"/>
            <ac:cxnSpMk id="13" creationId="{6959D08D-B0D8-4410-AFE9-825DAF994854}"/>
          </ac:cxnSpMkLst>
        </pc:cxnChg>
        <pc:cxnChg chg="add mod">
          <ac:chgData name="Chris Styles" userId="a5185fa5-e92b-4ce5-9e68-98c331ab87dd" providerId="ADAL" clId="{8E5FC8B3-5870-476E-8A66-31C9EC15E5C3}" dt="2019-01-14T17:01:32.061" v="115" actId="692"/>
          <ac:cxnSpMkLst>
            <pc:docMk/>
            <pc:sldMk cId="1348774043" sldId="256"/>
            <ac:cxnSpMk id="14" creationId="{15D1A48D-A86A-485E-9A7F-FF08D831FC75}"/>
          </ac:cxnSpMkLst>
        </pc:cxnChg>
        <pc:cxnChg chg="add mod">
          <ac:chgData name="Chris Styles" userId="a5185fa5-e92b-4ce5-9e68-98c331ab87dd" providerId="ADAL" clId="{8E5FC8B3-5870-476E-8A66-31C9EC15E5C3}" dt="2019-01-14T17:01:35.896" v="116" actId="692"/>
          <ac:cxnSpMkLst>
            <pc:docMk/>
            <pc:sldMk cId="1348774043" sldId="256"/>
            <ac:cxnSpMk id="17" creationId="{131AE9F9-2E1B-441C-8C0C-8020FE0B663B}"/>
          </ac:cxnSpMkLst>
        </pc:cxnChg>
        <pc:cxnChg chg="add mod">
          <ac:chgData name="Chris Styles" userId="a5185fa5-e92b-4ce5-9e68-98c331ab87dd" providerId="ADAL" clId="{8E5FC8B3-5870-476E-8A66-31C9EC15E5C3}" dt="2019-01-14T17:02:55.774" v="148" actId="14100"/>
          <ac:cxnSpMkLst>
            <pc:docMk/>
            <pc:sldMk cId="1348774043" sldId="256"/>
            <ac:cxnSpMk id="20" creationId="{54823D4D-490B-48C6-95C5-1D65C2D8C649}"/>
          </ac:cxnSpMkLst>
        </pc:cxnChg>
        <pc:cxnChg chg="add mod">
          <ac:chgData name="Chris Styles" userId="a5185fa5-e92b-4ce5-9e68-98c331ab87dd" providerId="ADAL" clId="{8E5FC8B3-5870-476E-8A66-31C9EC15E5C3}" dt="2019-01-14T17:02:50.801" v="147" actId="14100"/>
          <ac:cxnSpMkLst>
            <pc:docMk/>
            <pc:sldMk cId="1348774043" sldId="256"/>
            <ac:cxnSpMk id="21" creationId="{DECF5E0B-8E96-4493-83A3-EFB36F24A982}"/>
          </ac:cxnSpMkLst>
        </pc:cxnChg>
        <pc:cxnChg chg="add mod">
          <ac:chgData name="Chris Styles" userId="a5185fa5-e92b-4ce5-9e68-98c331ab87dd" providerId="ADAL" clId="{8E5FC8B3-5870-476E-8A66-31C9EC15E5C3}" dt="2019-01-14T17:00:25.428" v="99" actId="14100"/>
          <ac:cxnSpMkLst>
            <pc:docMk/>
            <pc:sldMk cId="1348774043" sldId="256"/>
            <ac:cxnSpMk id="23" creationId="{61B6E904-19C5-4321-BD3C-18B86015BCCE}"/>
          </ac:cxnSpMkLst>
        </pc:cxnChg>
        <pc:cxnChg chg="add mod">
          <ac:chgData name="Chris Styles" userId="a5185fa5-e92b-4ce5-9e68-98c331ab87dd" providerId="ADAL" clId="{8E5FC8B3-5870-476E-8A66-31C9EC15E5C3}" dt="2019-01-14T17:02:35.516" v="141" actId="692"/>
          <ac:cxnSpMkLst>
            <pc:docMk/>
            <pc:sldMk cId="1348774043" sldId="256"/>
            <ac:cxnSpMk id="35" creationId="{4ED35C5B-EB98-4C71-8E1D-3D983ADB7976}"/>
          </ac:cxnSpMkLst>
        </pc:cxnChg>
        <pc:cxnChg chg="add mod">
          <ac:chgData name="Chris Styles" userId="a5185fa5-e92b-4ce5-9e68-98c331ab87dd" providerId="ADAL" clId="{8E5FC8B3-5870-476E-8A66-31C9EC15E5C3}" dt="2019-01-14T17:02:41.904" v="143" actId="14100"/>
          <ac:cxnSpMkLst>
            <pc:docMk/>
            <pc:sldMk cId="1348774043" sldId="256"/>
            <ac:cxnSpMk id="36" creationId="{D75A6925-4B06-4A1A-AFBA-34EB019218E3}"/>
          </ac:cxnSpMkLst>
        </pc:cxnChg>
        <pc:cxnChg chg="add mod">
          <ac:chgData name="Chris Styles" userId="a5185fa5-e92b-4ce5-9e68-98c331ab87dd" providerId="ADAL" clId="{8E5FC8B3-5870-476E-8A66-31C9EC15E5C3}" dt="2019-01-14T17:02:48.023" v="146" actId="14100"/>
          <ac:cxnSpMkLst>
            <pc:docMk/>
            <pc:sldMk cId="1348774043" sldId="256"/>
            <ac:cxnSpMk id="38" creationId="{B6A8F174-9635-43D4-8DD4-A0C56F99AB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1823-BA67-4F99-B8E7-09A3A24D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8941-FA33-43BC-8255-3C3F52E1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9EB6-7CAD-4203-8F28-96C79B90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1797-B3F9-42D1-B1A5-5F8D8F1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7DF-02B8-4DED-8DA3-24A164CC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D335-C17E-438F-BA99-461E8457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B198-C3F4-43E2-89D1-44CC1A2F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F22D-6EEA-4E6B-9862-66DA172D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30BE-A433-4C2E-8C87-2053AB02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E59A-AE18-4468-B517-F021727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4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2773A-5AE2-4338-A84F-7F190058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A64A-83E4-42D3-8ED6-6A53C33FD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360F-5D37-4A92-9E30-4F116C6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1746-DE0E-432F-A989-D4EE0F40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51AF-BDD8-4969-A532-15B3331B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6F7F-0CBF-48DE-BDAE-6ED87A13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2E37-D0DE-45CE-A67D-808B152E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424A-E5FD-40CA-9DCD-BB76029A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16A7-396D-44DF-8778-846D2293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1350-CFC9-4A40-A898-1B80D53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61C-B1EF-4C38-9015-25A78F8F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D169-D6B5-491C-B283-1A92BAD4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1B6D-6807-4915-85F0-C24C4D92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D71F-7B54-4097-9186-241EE68A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995B-0988-4FE6-9F0A-0B0B7642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0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242D-BDB9-4E08-9B25-8A1F1791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9A84-A206-4C7D-8266-5757DC71B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92EF-B709-4133-96E7-AC6F627F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02F3-2D47-42A7-A5E4-E26330EF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E0E2-2CD4-4F60-AF42-52713806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FC63-A4D8-4A9A-AA50-22FC078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3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54B-FF9A-4DE0-A995-9F86EBDE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5FBA-BDB0-42EB-A143-37DBBDE3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C04EB-35C6-45FF-A7A8-4287D7ED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1697-1F0F-4E77-963B-4E702B72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CBF6-9BD9-4F6C-A81C-359BFFDF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A225-6132-4B49-9D98-D2E528A9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55986-B4A8-4C99-8DF2-94903B2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FC580-1F0F-4BA7-AD22-5D1D0E41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7DC0-A7D1-4C29-9A18-A0BE4FE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9980-B081-401F-949E-3636BFCD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E497F-0D11-407D-8A0B-E3A3647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57EE-BE77-4384-84BB-A64BB827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E1A1F-B545-4D2B-B5B6-BEEE99B4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82F14-F6C9-42B5-A184-5A0E9940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6321-C714-4F8E-AE57-8B4D5C65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AE1-0CD8-4136-BBD4-CFB348D8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4A06-C205-4BDF-A047-272C720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ECF8A-66D5-4D2B-8067-A0C00564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B5E6-7AE9-4F4D-BE7B-851DF1F3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9808-8122-4203-9211-DB0D7893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11CF-3E88-4BBD-BABC-19CF23F8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ED24-EF6C-49C3-AD6A-17A37841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0E3EF-E38A-400C-836F-2FAEC95DD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9AD7-F669-4225-976B-9CED8AA4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AFAAF-D45A-455E-BEC8-07555838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91B38-B65D-41A9-85A2-8CDDEBD7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40DD-E0C5-4F22-BFFC-09F23B1F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EFE51-61A5-4095-86D9-25BCD35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5471-8DDC-4013-B6BA-94600CCED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7521-F716-4590-826D-80486565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D3B8-3BE1-4CCD-988D-E8E395F83C7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FA81-E35D-4101-BCDE-E3D307BE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CDB9-5E11-4E77-B55E-E2C659C42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09B0-D797-480C-A6D1-23F447F6E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ADABB5-E2DE-41C9-A86D-C72E4785C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9" t="12109" r="15051" b="16326"/>
          <a:stretch/>
        </p:blipFill>
        <p:spPr>
          <a:xfrm>
            <a:off x="2127097" y="1272544"/>
            <a:ext cx="9171992" cy="49079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0AD120-ED67-4297-A4BA-DB44D802945C}"/>
              </a:ext>
            </a:extLst>
          </p:cNvPr>
          <p:cNvCxnSpPr/>
          <p:nvPr/>
        </p:nvCxnSpPr>
        <p:spPr>
          <a:xfrm>
            <a:off x="7595118" y="3732245"/>
            <a:ext cx="0" cy="50385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601697-1126-4FCA-BC95-B47E8C6918B7}"/>
              </a:ext>
            </a:extLst>
          </p:cNvPr>
          <p:cNvCxnSpPr>
            <a:cxnSpLocks/>
          </p:cNvCxnSpPr>
          <p:nvPr/>
        </p:nvCxnSpPr>
        <p:spPr>
          <a:xfrm>
            <a:off x="8403300" y="4060371"/>
            <a:ext cx="362009" cy="35145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3B6723-AE9C-42CC-A07C-882BB9AA83EF}"/>
              </a:ext>
            </a:extLst>
          </p:cNvPr>
          <p:cNvCxnSpPr>
            <a:cxnSpLocks/>
          </p:cNvCxnSpPr>
          <p:nvPr/>
        </p:nvCxnSpPr>
        <p:spPr>
          <a:xfrm>
            <a:off x="9530749" y="4045668"/>
            <a:ext cx="362009" cy="35145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941F0-473A-43A0-B0C8-8897AFF5CD2B}"/>
              </a:ext>
            </a:extLst>
          </p:cNvPr>
          <p:cNvSpPr txBox="1"/>
          <p:nvPr/>
        </p:nvSpPr>
        <p:spPr>
          <a:xfrm>
            <a:off x="8147086" y="5826504"/>
            <a:ext cx="174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cut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59D08D-B0D8-4410-AFE9-825DAF994854}"/>
              </a:ext>
            </a:extLst>
          </p:cNvPr>
          <p:cNvCxnSpPr>
            <a:cxnSpLocks/>
          </p:cNvCxnSpPr>
          <p:nvPr/>
        </p:nvCxnSpPr>
        <p:spPr>
          <a:xfrm flipH="1" flipV="1">
            <a:off x="7654045" y="4040084"/>
            <a:ext cx="838580" cy="1847093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1A48D-A86A-485E-9A7F-FF08D831FC75}"/>
              </a:ext>
            </a:extLst>
          </p:cNvPr>
          <p:cNvCxnSpPr>
            <a:cxnSpLocks/>
          </p:cNvCxnSpPr>
          <p:nvPr/>
        </p:nvCxnSpPr>
        <p:spPr>
          <a:xfrm flipV="1">
            <a:off x="8598118" y="4430660"/>
            <a:ext cx="0" cy="1449103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1AE9F9-2E1B-441C-8C0C-8020FE0B663B}"/>
              </a:ext>
            </a:extLst>
          </p:cNvPr>
          <p:cNvCxnSpPr>
            <a:cxnSpLocks/>
          </p:cNvCxnSpPr>
          <p:nvPr/>
        </p:nvCxnSpPr>
        <p:spPr>
          <a:xfrm flipV="1">
            <a:off x="8703612" y="4299072"/>
            <a:ext cx="1008141" cy="158810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823D4D-490B-48C6-95C5-1D65C2D8C649}"/>
              </a:ext>
            </a:extLst>
          </p:cNvPr>
          <p:cNvCxnSpPr>
            <a:cxnSpLocks/>
          </p:cNvCxnSpPr>
          <p:nvPr/>
        </p:nvCxnSpPr>
        <p:spPr>
          <a:xfrm flipH="1">
            <a:off x="3022422" y="3966454"/>
            <a:ext cx="4994742" cy="281457"/>
          </a:xfrm>
          <a:prstGeom prst="line">
            <a:avLst/>
          </a:prstGeom>
          <a:ln w="47625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F5E0B-8E96-4493-83A3-EFB36F24A982}"/>
              </a:ext>
            </a:extLst>
          </p:cNvPr>
          <p:cNvCxnSpPr>
            <a:cxnSpLocks/>
          </p:cNvCxnSpPr>
          <p:nvPr/>
        </p:nvCxnSpPr>
        <p:spPr>
          <a:xfrm flipH="1">
            <a:off x="3022422" y="4040085"/>
            <a:ext cx="5872197" cy="1448920"/>
          </a:xfrm>
          <a:prstGeom prst="line">
            <a:avLst/>
          </a:prstGeom>
          <a:ln w="47625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B6E904-19C5-4321-BD3C-18B86015BCCE}"/>
              </a:ext>
            </a:extLst>
          </p:cNvPr>
          <p:cNvCxnSpPr>
            <a:cxnSpLocks/>
          </p:cNvCxnSpPr>
          <p:nvPr/>
        </p:nvCxnSpPr>
        <p:spPr>
          <a:xfrm flipH="1" flipV="1">
            <a:off x="3002337" y="3015672"/>
            <a:ext cx="6890421" cy="950781"/>
          </a:xfrm>
          <a:prstGeom prst="line">
            <a:avLst/>
          </a:prstGeom>
          <a:ln w="47625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030CD6-F4EC-4BEE-AB35-EEEA1E4EEF44}"/>
              </a:ext>
            </a:extLst>
          </p:cNvPr>
          <p:cNvSpPr txBox="1"/>
          <p:nvPr/>
        </p:nvSpPr>
        <p:spPr>
          <a:xfrm>
            <a:off x="606161" y="3276285"/>
            <a:ext cx="174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join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D35C5B-EB98-4C71-8E1D-3D983ADB7976}"/>
              </a:ext>
            </a:extLst>
          </p:cNvPr>
          <p:cNvCxnSpPr/>
          <p:nvPr/>
        </p:nvCxnSpPr>
        <p:spPr>
          <a:xfrm flipV="1">
            <a:off x="1682126" y="3121891"/>
            <a:ext cx="1181147" cy="604604"/>
          </a:xfrm>
          <a:prstGeom prst="straightConnector1">
            <a:avLst/>
          </a:prstGeom>
          <a:ln w="539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A6925-4B06-4A1A-AFBA-34EB019218E3}"/>
              </a:ext>
            </a:extLst>
          </p:cNvPr>
          <p:cNvCxnSpPr>
            <a:cxnSpLocks/>
          </p:cNvCxnSpPr>
          <p:nvPr/>
        </p:nvCxnSpPr>
        <p:spPr>
          <a:xfrm>
            <a:off x="1834526" y="3878895"/>
            <a:ext cx="962278" cy="259670"/>
          </a:xfrm>
          <a:prstGeom prst="straightConnector1">
            <a:avLst/>
          </a:prstGeom>
          <a:ln w="539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8F174-9635-43D4-8DD4-A0C56F99AB8C}"/>
              </a:ext>
            </a:extLst>
          </p:cNvPr>
          <p:cNvCxnSpPr>
            <a:cxnSpLocks/>
          </p:cNvCxnSpPr>
          <p:nvPr/>
        </p:nvCxnSpPr>
        <p:spPr>
          <a:xfrm>
            <a:off x="1696677" y="4060371"/>
            <a:ext cx="1187896" cy="1259774"/>
          </a:xfrm>
          <a:prstGeom prst="straightConnector1">
            <a:avLst/>
          </a:prstGeom>
          <a:ln w="539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7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57F1269EDCC498258DB5698C23CE9" ma:contentTypeVersion="10" ma:contentTypeDescription="Create a new document." ma:contentTypeScope="" ma:versionID="9dd507b076284ca0cbff298d168b5cd5">
  <xsd:schema xmlns:xsd="http://www.w3.org/2001/XMLSchema" xmlns:xs="http://www.w3.org/2001/XMLSchema" xmlns:p="http://schemas.microsoft.com/office/2006/metadata/properties" xmlns:ns2="a92b306a-05c7-40f0-87a7-0f66467d6b55" xmlns:ns3="383cc86b-cc9d-4f66-9b69-af555a9cecbe" targetNamespace="http://schemas.microsoft.com/office/2006/metadata/properties" ma:root="true" ma:fieldsID="b0c1d6ec15cf77b10f2098034211ec56" ns2:_="" ns3:_="">
    <xsd:import namespace="a92b306a-05c7-40f0-87a7-0f66467d6b55"/>
    <xsd:import namespace="383cc86b-cc9d-4f66-9b69-af555a9cec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b306a-05c7-40f0-87a7-0f66467d6b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cc86b-cc9d-4f66-9b69-af555a9ce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B4C85-3B5F-413E-AD93-3590996CA4F9}"/>
</file>

<file path=customXml/itemProps2.xml><?xml version="1.0" encoding="utf-8"?>
<ds:datastoreItem xmlns:ds="http://schemas.openxmlformats.org/officeDocument/2006/customXml" ds:itemID="{96A8CFB0-24E7-4925-8406-0F1469180424}"/>
</file>

<file path=customXml/itemProps3.xml><?xml version="1.0" encoding="utf-8"?>
<ds:datastoreItem xmlns:ds="http://schemas.openxmlformats.org/officeDocument/2006/customXml" ds:itemID="{27B77DB1-C9FE-4393-BC36-8BE0B6E2C829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Styles</dc:creator>
  <cp:lastModifiedBy>Chris Styles</cp:lastModifiedBy>
  <cp:revision>1</cp:revision>
  <dcterms:created xsi:type="dcterms:W3CDTF">2019-01-14T16:55:58Z</dcterms:created>
  <dcterms:modified xsi:type="dcterms:W3CDTF">2019-01-14T17:02:56Z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024">
    <vt:lpwstr>720</vt:lpwstr>
  </property>
  <property fmtid="{D5CDD505-2E9C-101B-9397-08002B2CF9AE}" pid="3" name="ContentTypeId">
    <vt:lpwstr>0x010100F5157F1269EDCC498258DB5698C23CE9</vt:lpwstr>
  </property>
</Properties>
</file>