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E087-7D64-4A56-85FF-4D106F37FC2E}" v="32" dt="2018-11-21T10:50:37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5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08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0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7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5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10CA-FEE2-431A-8691-9EBCE73E51FF}" type="datetimeFigureOut">
              <a:rPr lang="en-GB" smtClean="0"/>
              <a:t>20/11/2018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A6E9-3475-42E3-81DD-9DC68DC57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3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E43F-6E75-4CB1-96A8-F17E8875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Removing 1R shunt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DB64E-4955-4656-A1BB-8A726FADCD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3877" y="2250598"/>
            <a:ext cx="3861629" cy="38733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88609A-0C03-4810-8339-C5D03FD7D155}"/>
              </a:ext>
            </a:extLst>
          </p:cNvPr>
          <p:cNvSpPr/>
          <p:nvPr/>
        </p:nvSpPr>
        <p:spPr>
          <a:xfrm>
            <a:off x="5863905" y="4127383"/>
            <a:ext cx="369115" cy="12583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AD364-E550-42E9-A3EA-79F5AD514502}"/>
              </a:ext>
            </a:extLst>
          </p:cNvPr>
          <p:cNvSpPr txBox="1"/>
          <p:nvPr/>
        </p:nvSpPr>
        <p:spPr>
          <a:xfrm>
            <a:off x="681038" y="2650921"/>
            <a:ext cx="3748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Either remove the 1R resistor, and then solder across the pads..</a:t>
            </a:r>
          </a:p>
          <a:p>
            <a:r>
              <a:rPr lang="en-GB" dirty="0"/>
              <a:t>OR</a:t>
            </a:r>
          </a:p>
          <a:p>
            <a:r>
              <a:rPr lang="en-GB" dirty="0"/>
              <a:t>Just keep applying solder across the top of the resistor so it becomes one big blob of short circuit!</a:t>
            </a:r>
          </a:p>
        </p:txBody>
      </p:sp>
    </p:spTree>
    <p:extLst>
      <p:ext uri="{BB962C8B-B14F-4D97-AF65-F5344CB8AC3E}">
        <p14:creationId xmlns:p14="http://schemas.microsoft.com/office/powerpoint/2010/main" val="38196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E6B7-4660-4B4E-BA57-A4C13CA5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 Jack Current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EC814-570C-420E-BC1A-E46C1114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74" y="1807331"/>
            <a:ext cx="4810125" cy="3619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78A7C1-FF91-4DAE-B949-06896070A4D3}"/>
              </a:ext>
            </a:extLst>
          </p:cNvPr>
          <p:cNvSpPr/>
          <p:nvPr/>
        </p:nvSpPr>
        <p:spPr>
          <a:xfrm>
            <a:off x="3238149" y="4170727"/>
            <a:ext cx="906012" cy="678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E7AE0A-9808-4A9F-9C56-5D0C403027FD}"/>
              </a:ext>
            </a:extLst>
          </p:cNvPr>
          <p:cNvSpPr/>
          <p:nvPr/>
        </p:nvSpPr>
        <p:spPr>
          <a:xfrm>
            <a:off x="4285488" y="3727704"/>
            <a:ext cx="1088136" cy="1014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585001-7A57-474A-8A43-01110B3B3784}"/>
              </a:ext>
            </a:extLst>
          </p:cNvPr>
          <p:cNvSpPr/>
          <p:nvPr/>
        </p:nvSpPr>
        <p:spPr>
          <a:xfrm>
            <a:off x="4376550" y="1923876"/>
            <a:ext cx="906012" cy="617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FE177-E129-4B34-8CB7-C6061D1635E9}"/>
              </a:ext>
            </a:extLst>
          </p:cNvPr>
          <p:cNvSpPr txBox="1"/>
          <p:nvPr/>
        </p:nvSpPr>
        <p:spPr>
          <a:xfrm>
            <a:off x="4953000" y="5846542"/>
            <a:ext cx="336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Through an LDO, rated at 800mA.. Same as on the </a:t>
            </a:r>
            <a:r>
              <a:rPr lang="en-GB" dirty="0" err="1"/>
              <a:t>DAPule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33307-95AE-4337-ABDB-7A0D1662BB6F}"/>
              </a:ext>
            </a:extLst>
          </p:cNvPr>
          <p:cNvCxnSpPr/>
          <p:nvPr/>
        </p:nvCxnSpPr>
        <p:spPr>
          <a:xfrm flipH="1" flipV="1">
            <a:off x="5125673" y="4761594"/>
            <a:ext cx="402672" cy="934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EC0367-E7EC-46F0-803A-84AD3E5CBE92}"/>
              </a:ext>
            </a:extLst>
          </p:cNvPr>
          <p:cNvSpPr txBox="1"/>
          <p:nvPr/>
        </p:nvSpPr>
        <p:spPr>
          <a:xfrm>
            <a:off x="219644" y="3439308"/>
            <a:ext cx="2397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BAT60 low-</a:t>
            </a:r>
            <a:r>
              <a:rPr lang="en-GB" dirty="0" err="1"/>
              <a:t>Vf</a:t>
            </a:r>
            <a:r>
              <a:rPr lang="en-GB" dirty="0"/>
              <a:t> diode, and a PMF170 P-FET. Need to look at their current rating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6A83CF-172D-4888-A3DF-8827F04C61A4}"/>
              </a:ext>
            </a:extLst>
          </p:cNvPr>
          <p:cNvCxnSpPr>
            <a:cxnSpLocks/>
          </p:cNvCxnSpPr>
          <p:nvPr/>
        </p:nvCxnSpPr>
        <p:spPr>
          <a:xfrm>
            <a:off x="2436113" y="3951215"/>
            <a:ext cx="781660" cy="260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5F6DC19-0FAE-4BF3-8DF9-09678A2B3680}"/>
              </a:ext>
            </a:extLst>
          </p:cNvPr>
          <p:cNvSpPr/>
          <p:nvPr/>
        </p:nvSpPr>
        <p:spPr>
          <a:xfrm>
            <a:off x="3707935" y="4775765"/>
            <a:ext cx="1483566" cy="3866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C6ED9-B981-4481-A117-03ED65B151E2}"/>
              </a:ext>
            </a:extLst>
          </p:cNvPr>
          <p:cNvSpPr txBox="1"/>
          <p:nvPr/>
        </p:nvSpPr>
        <p:spPr>
          <a:xfrm>
            <a:off x="1133278" y="5800375"/>
            <a:ext cx="239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3v3 from the </a:t>
            </a:r>
            <a:r>
              <a:rPr lang="en-GB" dirty="0" err="1"/>
              <a:t>DAPule</a:t>
            </a:r>
            <a:r>
              <a:rPr lang="en-GB" dirty="0"/>
              <a:t> merged in through a BAT60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EDB7C-E783-4EE0-92B0-6093E7E849E5}"/>
              </a:ext>
            </a:extLst>
          </p:cNvPr>
          <p:cNvSpPr txBox="1"/>
          <p:nvPr/>
        </p:nvSpPr>
        <p:spPr>
          <a:xfrm>
            <a:off x="5715065" y="614247"/>
            <a:ext cx="239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Physical switch, before the power goes into the power plane.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901452-6F89-4682-8567-87CF64B83D8D}"/>
              </a:ext>
            </a:extLst>
          </p:cNvPr>
          <p:cNvCxnSpPr>
            <a:cxnSpLocks/>
          </p:cNvCxnSpPr>
          <p:nvPr/>
        </p:nvCxnSpPr>
        <p:spPr>
          <a:xfrm flipV="1">
            <a:off x="3238149" y="5195476"/>
            <a:ext cx="683680" cy="743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A465E5-EDBA-4F8D-BEC3-F06B94B583A9}"/>
              </a:ext>
            </a:extLst>
          </p:cNvPr>
          <p:cNvCxnSpPr>
            <a:cxnSpLocks/>
          </p:cNvCxnSpPr>
          <p:nvPr/>
        </p:nvCxnSpPr>
        <p:spPr>
          <a:xfrm flipH="1">
            <a:off x="5191501" y="1393179"/>
            <a:ext cx="523564" cy="485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943690-ADD8-459A-995A-1C93688454F2}"/>
              </a:ext>
            </a:extLst>
          </p:cNvPr>
          <p:cNvSpPr txBox="1"/>
          <p:nvPr/>
        </p:nvSpPr>
        <p:spPr>
          <a:xfrm>
            <a:off x="7625593" y="2114026"/>
            <a:ext cx="17906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/>
              <a:t>Conclusion</a:t>
            </a:r>
          </a:p>
          <a:p>
            <a:r>
              <a:rPr lang="en-GB" dirty="0"/>
              <a:t>a fairly long path, with some potentially limiting components in it.</a:t>
            </a:r>
          </a:p>
        </p:txBody>
      </p:sp>
    </p:spTree>
    <p:extLst>
      <p:ext uri="{BB962C8B-B14F-4D97-AF65-F5344CB8AC3E}">
        <p14:creationId xmlns:p14="http://schemas.microsoft.com/office/powerpoint/2010/main" val="269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E6B7-4660-4B4E-BA57-A4C13CA5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/>
          <a:lstStyle/>
          <a:p>
            <a:r>
              <a:rPr lang="en-GB" dirty="0"/>
              <a:t>Modifying DC Jack Current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53739-9C09-4AED-A95A-9C0FF5F1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3" t="13570" r="32615" b="11764"/>
          <a:stretch/>
        </p:blipFill>
        <p:spPr>
          <a:xfrm>
            <a:off x="4123441" y="2252501"/>
            <a:ext cx="5239512" cy="41605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AC7C77-4819-4B1E-A0FB-E64F78E15F6B}"/>
              </a:ext>
            </a:extLst>
          </p:cNvPr>
          <p:cNvCxnSpPr/>
          <p:nvPr/>
        </p:nvCxnSpPr>
        <p:spPr>
          <a:xfrm>
            <a:off x="5613913" y="3195283"/>
            <a:ext cx="338328" cy="49377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F2023B-D062-4F3A-A29F-13F3053A412C}"/>
              </a:ext>
            </a:extLst>
          </p:cNvPr>
          <p:cNvSpPr txBox="1"/>
          <p:nvPr/>
        </p:nvSpPr>
        <p:spPr>
          <a:xfrm>
            <a:off x="302434" y="2473559"/>
            <a:ext cx="2397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Cut the path to the switch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rgbClr val="00B050"/>
                </a:solidFill>
              </a:rPr>
              <a:t>Strap directly from the DC connector the switch</a:t>
            </a:r>
          </a:p>
          <a:p>
            <a:endParaRPr lang="en-GB" dirty="0"/>
          </a:p>
          <a:p>
            <a:r>
              <a:rPr lang="en-GB" dirty="0"/>
              <a:t>3. For the love of god, please use a power supply regulated at 3v3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C07BDB-096C-47DB-B115-01A7CD1E4D82}"/>
              </a:ext>
            </a:extLst>
          </p:cNvPr>
          <p:cNvSpPr/>
          <p:nvPr/>
        </p:nvSpPr>
        <p:spPr>
          <a:xfrm>
            <a:off x="6484690" y="2633484"/>
            <a:ext cx="1954635" cy="696946"/>
          </a:xfrm>
          <a:custGeom>
            <a:avLst/>
            <a:gdLst>
              <a:gd name="connsiteX0" fmla="*/ 0 w 1954635"/>
              <a:gd name="connsiteY0" fmla="*/ 696946 h 696946"/>
              <a:gd name="connsiteX1" fmla="*/ 721453 w 1954635"/>
              <a:gd name="connsiteY1" fmla="*/ 659 h 696946"/>
              <a:gd name="connsiteX2" fmla="*/ 1954635 w 1954635"/>
              <a:gd name="connsiteY2" fmla="*/ 596278 h 69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4635" h="696946">
                <a:moveTo>
                  <a:pt x="0" y="696946"/>
                </a:moveTo>
                <a:cubicBezTo>
                  <a:pt x="197840" y="357191"/>
                  <a:pt x="395681" y="17437"/>
                  <a:pt x="721453" y="659"/>
                </a:cubicBezTo>
                <a:cubicBezTo>
                  <a:pt x="1047225" y="-16119"/>
                  <a:pt x="1500930" y="290079"/>
                  <a:pt x="1954635" y="596278"/>
                </a:cubicBezTo>
              </a:path>
            </a:pathLst>
          </a:custGeom>
          <a:noFill/>
          <a:ln w="47625">
            <a:solidFill>
              <a:srgbClr val="00B05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157F1269EDCC498258DB5698C23CE9" ma:contentTypeVersion="10" ma:contentTypeDescription="Create a new document." ma:contentTypeScope="" ma:versionID="9dd507b076284ca0cbff298d168b5cd5">
  <xsd:schema xmlns:xsd="http://www.w3.org/2001/XMLSchema" xmlns:xs="http://www.w3.org/2001/XMLSchema" xmlns:p="http://schemas.microsoft.com/office/2006/metadata/properties" xmlns:ns2="a92b306a-05c7-40f0-87a7-0f66467d6b55" xmlns:ns3="383cc86b-cc9d-4f66-9b69-af555a9cecbe" targetNamespace="http://schemas.microsoft.com/office/2006/metadata/properties" ma:root="true" ma:fieldsID="b0c1d6ec15cf77b10f2098034211ec56" ns2:_="" ns3:_="">
    <xsd:import namespace="a92b306a-05c7-40f0-87a7-0f66467d6b55"/>
    <xsd:import namespace="383cc86b-cc9d-4f66-9b69-af555a9cec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b306a-05c7-40f0-87a7-0f66467d6b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cc86b-cc9d-4f66-9b69-af555a9cec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2b306a-05c7-40f0-87a7-0f66467d6b55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03FD4B5-5A83-474D-A490-E488BF9CD7D4}"/>
</file>

<file path=customXml/itemProps2.xml><?xml version="1.0" encoding="utf-8"?>
<ds:datastoreItem xmlns:ds="http://schemas.openxmlformats.org/officeDocument/2006/customXml" ds:itemID="{B7441986-FFCA-49AE-A38F-031A3FD423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6A48A3-2FE1-4C5D-A619-E9E1A8124918}">
  <ds:schemaRefs>
    <ds:schemaRef ds:uri="http://schemas.microsoft.com/office/2006/documentManagement/types"/>
    <ds:schemaRef ds:uri="http://schemas.microsoft.com/office/infopath/2007/PartnerControls"/>
    <ds:schemaRef ds:uri="f36d275d-c42d-4ea2-a2d0-e77a1daebf89"/>
    <ds:schemaRef ds:uri="http://purl.org/dc/elements/1.1/"/>
    <ds:schemaRef ds:uri="http://schemas.microsoft.com/office/2006/metadata/properties"/>
    <ds:schemaRef ds:uri="746d2710-4a28-44a9-ae2a-1b9da8e730fe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</TotalTime>
  <Words>140</Words>
  <Application>Microsoft Office PowerPoint</Application>
  <PresentationFormat>A4 Paper (210x297 mm)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Removing 1R shunt</vt:lpstr>
      <vt:lpstr>DC Jack Current path</vt:lpstr>
      <vt:lpstr>Modifying DC Jack Current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Styles</dc:creator>
  <cp:lastModifiedBy>Chris Styles</cp:lastModifiedBy>
  <cp:revision>3</cp:revision>
  <cp:lastPrinted>2018-11-20T13:21:08Z</cp:lastPrinted>
  <dcterms:created xsi:type="dcterms:W3CDTF">2018-11-20T12:48:58Z</dcterms:created>
  <dcterms:modified xsi:type="dcterms:W3CDTF">2018-11-21T10:52:13Z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0x010100F5157F1269EDCC498258DB5698C23CE9</vt:lpwstr>
  </property>
  <property fmtid="{D5CDD505-2E9C-101B-9397-08002B2CF9AE}" pid="3" name="Order">
    <vt:r8>2247800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