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E329DF-A451-409B-8412-7B10AD57EEBA}" v="3" dt="2024-02-26T11:17:09.2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ptiste PIQUET" userId="1ef29462b77c8f63" providerId="LiveId" clId="{6CE329DF-A451-409B-8412-7B10AD57EEBA}"/>
    <pc:docChg chg="custSel addSld modSld">
      <pc:chgData name="Baptiste PIQUET" userId="1ef29462b77c8f63" providerId="LiveId" clId="{6CE329DF-A451-409B-8412-7B10AD57EEBA}" dt="2024-02-26T11:17:10.789" v="12" actId="478"/>
      <pc:docMkLst>
        <pc:docMk/>
      </pc:docMkLst>
      <pc:sldChg chg="delSp new mod">
        <pc:chgData name="Baptiste PIQUET" userId="1ef29462b77c8f63" providerId="LiveId" clId="{6CE329DF-A451-409B-8412-7B10AD57EEBA}" dt="2024-02-26T11:17:10.789" v="12" actId="478"/>
        <pc:sldMkLst>
          <pc:docMk/>
          <pc:sldMk cId="243095937" sldId="256"/>
        </pc:sldMkLst>
        <pc:spChg chg="del">
          <ac:chgData name="Baptiste PIQUET" userId="1ef29462b77c8f63" providerId="LiveId" clId="{6CE329DF-A451-409B-8412-7B10AD57EEBA}" dt="2024-02-26T10:54:33.399" v="5" actId="478"/>
          <ac:spMkLst>
            <pc:docMk/>
            <pc:sldMk cId="243095937" sldId="256"/>
            <ac:spMk id="2" creationId="{8E4C2BF8-9BEA-F9F8-D3A2-71B60B699B7B}"/>
          </ac:spMkLst>
        </pc:spChg>
        <pc:spChg chg="del">
          <ac:chgData name="Baptiste PIQUET" userId="1ef29462b77c8f63" providerId="LiveId" clId="{6CE329DF-A451-409B-8412-7B10AD57EEBA}" dt="2024-02-26T10:54:35.428" v="6" actId="478"/>
          <ac:spMkLst>
            <pc:docMk/>
            <pc:sldMk cId="243095937" sldId="256"/>
            <ac:spMk id="3" creationId="{D8D45F86-FEAB-38D9-5ED0-6E75EA81781A}"/>
          </ac:spMkLst>
        </pc:spChg>
        <pc:graphicFrameChg chg="del">
          <ac:chgData name="Baptiste PIQUET" userId="1ef29462b77c8f63" providerId="LiveId" clId="{6CE329DF-A451-409B-8412-7B10AD57EEBA}" dt="2024-02-26T11:17:10.789" v="12" actId="478"/>
          <ac:graphicFrameMkLst>
            <pc:docMk/>
            <pc:sldMk cId="243095937" sldId="256"/>
            <ac:graphicFrameMk id="2" creationId="{00000000-0000-0000-0000-000000000000}"/>
          </ac:graphicFrameMkLst>
        </pc:graphicFrameChg>
        <pc:graphicFrameChg chg="del">
          <ac:chgData name="Baptiste PIQUET" userId="1ef29462b77c8f63" providerId="LiveId" clId="{6CE329DF-A451-409B-8412-7B10AD57EEBA}" dt="2024-02-26T11:16:47.473" v="9" actId="478"/>
          <ac:graphicFrameMkLst>
            <pc:docMk/>
            <pc:sldMk cId="243095937" sldId="256"/>
            <ac:graphicFrameMk id="3" creationId="{00000000-0000-0000-0000-000000000000}"/>
          </ac:graphicFrameMkLst>
        </pc:graphicFrameChg>
        <pc:graphicFrameChg chg="del">
          <ac:chgData name="Baptiste PIQUET" userId="1ef29462b77c8f63" providerId="LiveId" clId="{6CE329DF-A451-409B-8412-7B10AD57EEBA}" dt="2024-02-26T11:16:51.208" v="11" actId="478"/>
          <ac:graphicFrameMkLst>
            <pc:docMk/>
            <pc:sldMk cId="243095937" sldId="256"/>
            <ac:graphicFrameMk id="4" creationId="{00000000-0000-0000-0000-000000000000}"/>
          </ac:graphicFrameMkLst>
        </pc:graphicFrameChg>
      </pc:sldChg>
      <pc:sldChg chg="delSp new mod">
        <pc:chgData name="Baptiste PIQUET" userId="1ef29462b77c8f63" providerId="LiveId" clId="{6CE329DF-A451-409B-8412-7B10AD57EEBA}" dt="2024-02-26T10:54:31.166" v="4" actId="478"/>
        <pc:sldMkLst>
          <pc:docMk/>
          <pc:sldMk cId="1438705754" sldId="257"/>
        </pc:sldMkLst>
        <pc:spChg chg="del">
          <ac:chgData name="Baptiste PIQUET" userId="1ef29462b77c8f63" providerId="LiveId" clId="{6CE329DF-A451-409B-8412-7B10AD57EEBA}" dt="2024-02-26T10:54:31.166" v="4" actId="478"/>
          <ac:spMkLst>
            <pc:docMk/>
            <pc:sldMk cId="1438705754" sldId="257"/>
            <ac:spMk id="2" creationId="{B8CB8003-0DFA-B097-DD63-FC277346A1F2}"/>
          </ac:spMkLst>
        </pc:spChg>
        <pc:spChg chg="del">
          <ac:chgData name="Baptiste PIQUET" userId="1ef29462b77c8f63" providerId="LiveId" clId="{6CE329DF-A451-409B-8412-7B10AD57EEBA}" dt="2024-02-26T10:54:30.348" v="3" actId="478"/>
          <ac:spMkLst>
            <pc:docMk/>
            <pc:sldMk cId="1438705754" sldId="257"/>
            <ac:spMk id="3" creationId="{1A1353CD-A4DF-0C35-E47A-5727D8F0D5C1}"/>
          </ac:spMkLst>
        </pc:spChg>
      </pc:sldChg>
      <pc:sldChg chg="delSp new mod">
        <pc:chgData name="Baptiste PIQUET" userId="1ef29462b77c8f63" providerId="LiveId" clId="{6CE329DF-A451-409B-8412-7B10AD57EEBA}" dt="2024-02-26T10:54:40.086" v="8" actId="478"/>
        <pc:sldMkLst>
          <pc:docMk/>
          <pc:sldMk cId="2693811201" sldId="258"/>
        </pc:sldMkLst>
        <pc:spChg chg="del">
          <ac:chgData name="Baptiste PIQUET" userId="1ef29462b77c8f63" providerId="LiveId" clId="{6CE329DF-A451-409B-8412-7B10AD57EEBA}" dt="2024-02-26T10:54:40.086" v="8" actId="478"/>
          <ac:spMkLst>
            <pc:docMk/>
            <pc:sldMk cId="2693811201" sldId="258"/>
            <ac:spMk id="2" creationId="{EACC0D86-16D3-9163-51CA-A2F81A3D92B1}"/>
          </ac:spMkLst>
        </pc:spChg>
        <pc:spChg chg="del">
          <ac:chgData name="Baptiste PIQUET" userId="1ef29462b77c8f63" providerId="LiveId" clId="{6CE329DF-A451-409B-8412-7B10AD57EEBA}" dt="2024-02-26T10:54:37.578" v="7" actId="478"/>
          <ac:spMkLst>
            <pc:docMk/>
            <pc:sldMk cId="2693811201" sldId="258"/>
            <ac:spMk id="3" creationId="{FDBEA673-7BC5-72BB-430D-B5B389EEA3A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6FA4F-827C-F469-7209-EB196011F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058B2-ED0D-3D1F-0780-A2CB9BBD8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E88DC-7468-915C-38CE-37A1AEDDD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DBCF5-466F-4749-9D61-946AAA90191A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D4F25-E4C7-2FF3-28EB-A9F28BC0D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45FBD-4518-628A-1107-9156C008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DB41-4BF4-42A5-9ACF-6B2D904B34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89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67BCE-7E46-17D5-6973-E7E4FD3A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C815F-422D-054D-A211-C5B41B0CE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D86CB-7CA1-5E52-C5C9-5B32D33A4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DBCF5-466F-4749-9D61-946AAA90191A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59C0B-9459-8E6D-C92E-95515A37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5903D-9AD1-FAB2-B333-8FC08B23D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DB41-4BF4-42A5-9ACF-6B2D904B34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357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5DAD13-0908-5943-CBB2-8C13EA3A0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28449-6ED0-79F4-7516-49D83A94F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696BC-7400-02D0-010C-B565FDF10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DBCF5-466F-4749-9D61-946AAA90191A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8AEE4-ACB2-8450-0C4E-C32DBFABA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577D4-D3B6-48B3-0055-9708112A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DB41-4BF4-42A5-9ACF-6B2D904B34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36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B158-6075-EEDC-9DE4-BD9492CA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F0FD6-5026-C4F7-4462-90F137DC0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69531-59EA-D89D-0C1A-588079E4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DBCF5-466F-4749-9D61-946AAA90191A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D4B4B-2479-6813-3224-0E2600967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A5D93-8888-2F58-924A-63F88017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DB41-4BF4-42A5-9ACF-6B2D904B34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57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28772-433C-FCCC-9098-A58D5B855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5EAD1-A429-388C-37BE-F1E7A35D8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D786C-76C6-55FB-7817-D9246E773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DBCF5-466F-4749-9D61-946AAA90191A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0BD87-B232-FFE5-9D2E-DCA9EE0A3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74990-AD90-6F2D-65D6-21451F72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DB41-4BF4-42A5-9ACF-6B2D904B34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6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7DF8-D3F5-B91E-BE92-213CF3E8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CB4E9-6C00-E8AE-0B95-6D748BFCF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74A8B-31CA-4E7C-79EC-1E982D17A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A8370-871B-F7A3-3F13-851656DC8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DBCF5-466F-4749-9D61-946AAA90191A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59470-2626-8A51-0B5C-4A40B371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B24E0-4799-EF41-7908-4478C31A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DB41-4BF4-42A5-9ACF-6B2D904B34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22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EE53E-D5B9-3C7B-5DB1-5448CD7B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207F-4A9A-EB7C-2361-1CED0C3D8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B403F-F20C-67D6-AB03-5AF6239B1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1D9C7F-55BB-DA9F-1277-B8B877BC5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CC0F9B-85F7-CEB8-DD2D-200522654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0907F3-A654-79B3-3460-C8434663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DBCF5-466F-4749-9D61-946AAA90191A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57FEE9-D397-7A1F-0845-F228D3957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5A69C8-E030-21EB-44AA-6E137996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DB41-4BF4-42A5-9ACF-6B2D904B34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64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2992E-DD5A-6013-BFFA-307A3C6E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F7B0B1-4C65-032C-E5A1-F573A96B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DBCF5-466F-4749-9D61-946AAA90191A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94C6D-CF28-9DAD-9C64-728FFCFD6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B4379A-57F0-9A65-5BC0-C3A1D8687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DB41-4BF4-42A5-9ACF-6B2D904B34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44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EAD947-EF31-D5DA-DD69-6DF45783D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DBCF5-466F-4749-9D61-946AAA90191A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3129D-786E-B673-B36B-1E41A8B2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B7FCC-6E67-4BE1-058A-F24504CC3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DB41-4BF4-42A5-9ACF-6B2D904B34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66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E46A8-0378-9625-3B12-EDDB04CF7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492AC-98F1-EA67-B99D-097C8C70D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348B3-4C6E-C1A7-F471-339220177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DCAAF-723F-8066-A5C2-72C3C88ED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DBCF5-466F-4749-9D61-946AAA90191A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88EF7-BA83-E116-35C1-EF6EDED4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B3FB0-2329-D94E-34E3-7BEA163D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DB41-4BF4-42A5-9ACF-6B2D904B34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31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0D395-A8FE-5478-03D3-AD821AB45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ECE7DA-3232-2EAB-3BBC-BA16464B8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E369E-EC4D-4F4D-5467-5BDFF539C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B50AB-7402-D543-990D-7459B93F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DBCF5-466F-4749-9D61-946AAA90191A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2FDB1-4BDB-5577-16A0-D5BF35E83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92FAC-E1D9-23E0-A849-C35230B3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DB41-4BF4-42A5-9ACF-6B2D904B34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65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5E8ECE-5D7C-EDE5-4FC4-668B3DC66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19F14-7F94-F89F-B268-E28D6B516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26A62-8DDE-6FC0-0F98-701E21088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EDBCF5-466F-4749-9D61-946AAA90191A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6FAA4-10C4-6ACE-3931-14DED990F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E1E65-7DEE-0FC2-8B9A-4E320109A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8EDB41-4BF4-42A5-9ACF-6B2D904B34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86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9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870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811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Baptiste PIQUET</dc:creator>
  <cp:lastModifiedBy>Baptiste PIQUET</cp:lastModifiedBy>
  <cp:revision>1</cp:revision>
  <dcterms:created xsi:type="dcterms:W3CDTF">2024-02-26T10:54:19Z</dcterms:created>
  <dcterms:modified xsi:type="dcterms:W3CDTF">2024-02-26T11:17:13Z</dcterms:modified>
</cp:coreProperties>
</file>