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6C8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weet Momma Bs"/>
          <p:cNvSpPr txBox="1"/>
          <p:nvPr>
            <p:ph type="ctrTitle"/>
          </p:nvPr>
        </p:nvSpPr>
        <p:spPr>
          <a:xfrm>
            <a:off x="1270000" y="1638300"/>
            <a:ext cx="10464800" cy="40129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defRPr>
            </a:lvl1pPr>
          </a:lstStyle>
          <a:p>
            <a:pPr/>
            <a:r>
              <a:t>Sweet Momma Bs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6C8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ocal Bakery Web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defRPr>
            </a:lvl1pPr>
          </a:lstStyle>
          <a:p>
            <a:pPr/>
            <a:r>
              <a:t>Local Bakery Website</a:t>
            </a:r>
          </a:p>
        </p:txBody>
      </p:sp>
      <p:sp>
        <p:nvSpPr>
          <p:cNvPr id="122" name="Allows for a guest or user vie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defRPr>
            </a:pPr>
            <a:r>
              <a:t>Allows for a guest or user view</a:t>
            </a:r>
          </a:p>
          <a:p>
            <a:pPr>
              <a:defRPr>
                <a:solidFill>
                  <a:srgbClr val="FFFFFF"/>
                </a:solidFill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defRPr>
            </a:pPr>
            <a:r>
              <a:t>Shows recommendations from customers, baked goods for sale</a:t>
            </a:r>
          </a:p>
          <a:p>
            <a:pPr>
              <a:defRPr>
                <a:solidFill>
                  <a:srgbClr val="FFFFFF"/>
                </a:solidFill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defRPr>
            </a:pPr>
            <a:r>
              <a:t>Allows for point/click interface for quick admin updates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6C8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xpr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7843" indent="-527843">
              <a:defRPr sz="3800">
                <a:solidFill>
                  <a:srgbClr val="FFFFFF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t>Express</a:t>
            </a:r>
          </a:p>
          <a:p>
            <a:pPr marL="527843" indent="-527843">
              <a:defRPr sz="3800">
                <a:solidFill>
                  <a:srgbClr val="FFFFFF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t>Node</a:t>
            </a:r>
          </a:p>
          <a:p>
            <a:pPr marL="527843" indent="-527843">
              <a:defRPr sz="3800">
                <a:solidFill>
                  <a:srgbClr val="FFFFFF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t>MySQL/Sequelize</a:t>
            </a:r>
          </a:p>
          <a:p>
            <a:pPr marL="527843" indent="-527843">
              <a:defRPr sz="3800">
                <a:solidFill>
                  <a:srgbClr val="FFFFFF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t>Passport</a:t>
            </a:r>
          </a:p>
          <a:p>
            <a:pPr marL="527843" indent="-527843">
              <a:defRPr sz="3800">
                <a:solidFill>
                  <a:srgbClr val="FFFFFF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t>EJS</a:t>
            </a:r>
          </a:p>
          <a:p>
            <a:pPr marL="527843" indent="-527843">
              <a:defRPr sz="3800">
                <a:solidFill>
                  <a:srgbClr val="FFFFFF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t>ReactJS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DATAFLOW.pdf" descr="DATAFLOW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5673" y="-36682"/>
            <a:ext cx="10168730" cy="131595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6C8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Updates include further admin functional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0062" indent="-500062">
              <a:defRPr sz="3600">
                <a:solidFill>
                  <a:srgbClr val="FFFFFF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t>Updates include further admin functionality</a:t>
            </a:r>
          </a:p>
          <a:p>
            <a:pPr marL="500062" indent="-500062">
              <a:defRPr sz="3600">
                <a:solidFill>
                  <a:srgbClr val="FFFFFF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t>Email updates on order receipt </a:t>
            </a:r>
          </a:p>
          <a:p>
            <a:pPr marL="500062" indent="-500062">
              <a:defRPr sz="3600">
                <a:solidFill>
                  <a:srgbClr val="FFFFFF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t>Image upload in admin portal </a:t>
            </a:r>
          </a:p>
        </p:txBody>
      </p:sp>
      <p:sp>
        <p:nvSpPr>
          <p:cNvPr id="129" name="Future updates"/>
          <p:cNvSpPr txBox="1"/>
          <p:nvPr/>
        </p:nvSpPr>
        <p:spPr>
          <a:xfrm>
            <a:off x="3695715" y="920915"/>
            <a:ext cx="5613370" cy="85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000"/>
            </a:pPr>
            <a:r>
              <a:rPr>
                <a:solidFill>
                  <a:srgbClr val="FFFFFF"/>
                </a:solidFill>
              </a:rPr>
              <a:t>Future</a:t>
            </a:r>
            <a:r>
              <a:t> </a:t>
            </a:r>
            <a:r>
              <a:rPr>
                <a:solidFill>
                  <a:srgbClr val="FFFFFF"/>
                </a:solidFill>
              </a:rPr>
              <a:t>updates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