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5DD9-5F0E-48E7-AF4B-2DAA2EC7B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A135C-F870-4541-86C6-3F92437B7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136F4-A7A2-4731-A212-0EF2E516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6AB8-60A6-4E28-8775-C7A44E485437}" type="datetimeFigureOut">
              <a:rPr lang="en-US" smtClean="0"/>
              <a:t>01-Oct-24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F4ADF-8673-40EA-A95B-E1E00E47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B6BC6-6234-4FA9-97E4-BB168E6F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2035-E987-436F-87D8-243A1C47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3497-CA67-4558-B41D-77986028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EED6F-5BD9-49EB-80B0-349F06F7E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D6118-B967-43A8-BB82-A3BE3E72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6AB8-60A6-4E28-8775-C7A44E485437}" type="datetimeFigureOut">
              <a:rPr lang="en-US" smtClean="0"/>
              <a:t>01-Oct-24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638C3-9F49-4B03-A4AD-A0C77604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1806-F654-4337-A1A8-2524CFF2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2035-E987-436F-87D8-243A1C47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8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7DEA6-3A64-47EB-8847-A51938396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A3F3B-27F3-4B2A-9369-8C421E7F0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160E8-8BE1-4FA7-B7F2-2EBC04F6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6AB8-60A6-4E28-8775-C7A44E485437}" type="datetimeFigureOut">
              <a:rPr lang="en-US" smtClean="0"/>
              <a:t>01-Oct-24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94D03-77DA-41EA-B8FF-108761B3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835CB-3EA1-4B2C-8D76-2EA1EFEA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2035-E987-436F-87D8-243A1C47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6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179E-C0BB-4F3F-AF2E-C8D222BE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45AD-BB03-4B3B-9E74-024EA71A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F694B-1978-4722-8CCF-A7D7DEB9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6AB8-60A6-4E28-8775-C7A44E485437}" type="datetimeFigureOut">
              <a:rPr lang="en-US" smtClean="0"/>
              <a:t>01-Oct-24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67871-3A59-4185-929B-8C72D13E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25EC6-4E32-40A9-A1AB-F8EC65D0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2035-E987-436F-87D8-243A1C47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4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075D-DDAC-495E-9250-79E0C2E1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03D4E-87FC-489A-97BA-7BAF1B41F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7F19B-625E-4449-A717-503EC25B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6AB8-60A6-4E28-8775-C7A44E485437}" type="datetimeFigureOut">
              <a:rPr lang="en-US" smtClean="0"/>
              <a:t>01-Oct-24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7E6EE-DFF1-4861-B72E-E2348B9E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8FC61-EDF7-4361-90EC-80B91BE1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2035-E987-436F-87D8-243A1C47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3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0B5E-9ED1-48F7-8A80-BF07CC02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2AB2-2AA3-4897-94D9-39AF9F2E7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A265C-930E-4437-9D65-0D99AA680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5093C-D71E-4006-8839-BDB26059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6AB8-60A6-4E28-8775-C7A44E485437}" type="datetimeFigureOut">
              <a:rPr lang="en-US" smtClean="0"/>
              <a:t>01-Oct-24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55818-A769-4C06-960D-73AC10EB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F1540-D4E0-4F7D-9A8C-CD607227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2035-E987-436F-87D8-243A1C47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9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129D-A8D5-4AF6-B891-EF469E07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02A5F-9533-4E39-B3E3-3D682EC74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FD08B-8631-40F1-AB8B-19CC3ECB4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7EB36-3CA1-4167-8420-CCD445038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9A351-32A5-4892-8BA0-4A0F3AE7B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A98A6-3A82-4D58-925F-A4698673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6AB8-60A6-4E28-8775-C7A44E485437}" type="datetimeFigureOut">
              <a:rPr lang="en-US" smtClean="0"/>
              <a:t>01-Oct-24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D71D0-40F9-4185-8822-45CBE104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9723E-AF53-4D0A-A2A2-359D1AC5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2035-E987-436F-87D8-243A1C47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B107-47C9-4930-A094-6DD4D6B9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8261D-1B34-4473-B63D-0A940C48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6AB8-60A6-4E28-8775-C7A44E485437}" type="datetimeFigureOut">
              <a:rPr lang="en-US" smtClean="0"/>
              <a:t>01-Oct-24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D5D0C-33D0-40C0-AACC-FA91C0C4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EDC5E-F4CD-4AF2-8A72-61D67811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2035-E987-436F-87D8-243A1C47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4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D1B9A-92BA-47FD-A4A5-21D344AD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6AB8-60A6-4E28-8775-C7A44E485437}" type="datetimeFigureOut">
              <a:rPr lang="en-US" smtClean="0"/>
              <a:t>01-Oct-24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7AC98-3993-45B2-A30B-AC54918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2AA8A-3F94-437A-BFC2-122D20CD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2035-E987-436F-87D8-243A1C47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4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BBDC-8452-4CFD-9CDE-E7880BD4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4326F-D64E-4A9C-A54A-101A5673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4CB16-3E17-4DBA-A484-796C201A7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BE162-B7FF-4469-A18D-18C99AC4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6AB8-60A6-4E28-8775-C7A44E485437}" type="datetimeFigureOut">
              <a:rPr lang="en-US" smtClean="0"/>
              <a:t>01-Oct-24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BDE72-4D27-4E3A-BFE2-E07C3ABB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49B36-508A-4E3D-9C45-338BD938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2035-E987-436F-87D8-243A1C47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4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2BCC-9C41-41B4-9C80-613DD1CB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50637-A597-4B46-B328-45992792B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FA604-88B2-4937-A6E9-E7E80E40D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9D726-E522-446C-ABF1-53245B61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6AB8-60A6-4E28-8775-C7A44E485437}" type="datetimeFigureOut">
              <a:rPr lang="en-US" smtClean="0"/>
              <a:t>01-Oct-24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C955A-851A-4C76-9123-A9ACA502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1EBE4-6650-4CE9-B2F0-DA2BF0CA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2035-E987-436F-87D8-243A1C47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4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0A510-B22C-4AEE-9FC2-068AC016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819A1-9F2F-4A43-AD0A-6E9003411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F7F6D-7D87-4F01-9EE4-09C1FC259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D6AB8-60A6-4E28-8775-C7A44E485437}" type="datetimeFigureOut">
              <a:rPr lang="en-US" smtClean="0"/>
              <a:t>01-Oct-24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4A0FA-A768-45AD-A925-3B069D9E7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859F5-0B81-42BB-82A0-92199AB54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12035-E987-436F-87D8-243A1C47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D273-31BE-4F84-A5AF-1C47EF8F8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A6F7A-BEB5-4F93-802F-7EC7A2374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E1490-401B-4E96-8B11-0D480A09A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63" y="2316163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882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D273-31BE-4F84-A5AF-1C47EF8F8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A6F7A-BEB5-4F93-802F-7EC7A2374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E1490-401B-4E96-8B11-0D480A09A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63" y="2316163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8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D273-31BE-4F84-A5AF-1C47EF8F8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A6F7A-BEB5-4F93-802F-7EC7A2374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E1490-401B-4E96-8B11-0D480A09A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63" y="2316163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8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D273-31BE-4F84-A5AF-1C47EF8F8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A6F7A-BEB5-4F93-802F-7EC7A2374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E1490-401B-4E96-8B11-0D480A09A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63" y="2316163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0.65729 -0.00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65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D273-31BE-4F84-A5AF-1C47EF8F8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A6F7A-BEB5-4F93-802F-7EC7A2374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E1490-401B-4E96-8B11-0D480A09A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63" y="2316163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3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2024-10-01T04:56:33Z</dcterms:created>
  <dcterms:modified xsi:type="dcterms:W3CDTF">2024-10-01T05:12:50Z</dcterms:modified>
</cp:coreProperties>
</file>