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9244-21F4-48BC-BF10-FE2EFD77D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62A58-78D9-4B8B-BB69-FE330476F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7E78-1283-4E5E-9B74-FDA82DA4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AA3E-EC28-4444-8F74-2D3ADAEE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8C2F7-E449-44D0-B8EB-151AE87E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C252-0F76-4425-8F70-A20CCEE5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86907-8E8E-4082-A855-4B99B09F9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F78D-8DBA-40CE-8ED1-49F05B49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FB35-9B18-480D-ABF4-F247CCFC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319B-C607-46F4-B990-B5137FF5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A0336-4FAB-46B1-BA3C-8D362E164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573C4-47BA-46CD-9E31-B04412B12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29B0-4531-40BE-B5D5-D6C6E915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AF3D8-6D28-4DC0-98F8-3ED6451D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227E-8EC6-41E0-AEAB-85F1677F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CA-471C-4756-96D4-65AFEF50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7FB5-52F9-442C-A54D-EC940EDD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94C3-0E19-401F-97AC-8C0D25BB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63B5-79E7-4393-897B-27E4EB28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25E60-EDC7-4A51-A9DC-DE7EF5F8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9E43-FB15-4B52-9B0E-083D1BEB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648C-4347-4F79-913E-4897BFEC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69E7-E6CE-4166-89F3-CDBE9E39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92466-901F-456B-82A4-5E1F6B64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A5D5-A512-4213-B81C-60A0B8D0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7A54-2C9F-42AF-BF11-3BD8A7C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4501-1520-409A-B296-1AE6A115D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DF6D3-0D02-4126-BD59-36D4CA87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FB2E0-2FBA-43BC-BA3F-D7070AA1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F1447-B67B-4E55-8727-B7F1D941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FA63E-C8A7-4D92-9282-E479EF3A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8679-2EEF-4F42-BF28-F8804E96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C5606-91B6-4B84-B73A-A42DF89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A409D-89E0-4F17-887C-911F1BF86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02E50-18D6-46ED-9882-00B9200D5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214A1-1CC0-4B38-87BB-CB75709F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262C5-67B8-4094-A363-613E77CD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8A4CD-D0F4-4C36-9F67-D22DC771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BB02C-42F0-41B6-A6A3-3369C57E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A957-29ED-405A-A0CC-98CE61BA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33428-DAAB-4327-B320-6C4255C8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D0F7D-F6A6-4909-9997-3CAAC948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075EE-B2F2-4FAE-B0E2-C21A4FB9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5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AF663-BC3D-40B5-AE43-AEA08884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08567-4E92-494A-91B2-A2A34064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81DB9-EE2D-4A49-A6A7-42490520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0B83-D67A-4544-AE27-2F367335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D59C-7F3D-4680-BB0B-0C7E7DE1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76C43-4163-481E-98E2-CC8DC8BDC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F7E7C-ED48-40E0-9DE1-4BD58F54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4327A-5EE8-4137-ACA9-0E90012F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B26B-618F-4DF6-90FA-FAF279CC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738D-3802-4A23-ADEA-02A74550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B3AB6-D53A-429C-B7FA-C8266A9F3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8BD59-A3B1-4B16-9814-04BE318C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6599D-934B-418E-9662-DD048633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88F6-65AC-472B-9EBD-A95C4ADB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1A44E-86D4-480C-ABF0-43FFF61E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E125A-1581-4500-A887-E2DCC250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2B802-9535-480F-B84E-040AF17B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4968-C7AC-4E22-AFBB-F1ACD70B2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7264-C6CA-4021-943E-76730332E11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2C402-FFA0-43D9-82B7-F37BDC897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76B8-14B0-47E9-80FC-8D92F43DC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6D4E-290C-4270-9867-9F1D7AF6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0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D5AB56A-41B0-44B3-BB8E-5276B33855C0}"/>
              </a:ext>
            </a:extLst>
          </p:cNvPr>
          <p:cNvGrpSpPr/>
          <p:nvPr/>
        </p:nvGrpSpPr>
        <p:grpSpPr>
          <a:xfrm>
            <a:off x="2863158" y="404029"/>
            <a:ext cx="6372647" cy="5880548"/>
            <a:chOff x="1917382" y="793993"/>
            <a:chExt cx="6372647" cy="588054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02E9ED-D7C2-4481-A145-1D9400C331CC}"/>
                </a:ext>
              </a:extLst>
            </p:cNvPr>
            <p:cNvGrpSpPr/>
            <p:nvPr/>
          </p:nvGrpSpPr>
          <p:grpSpPr>
            <a:xfrm>
              <a:off x="1917382" y="793993"/>
              <a:ext cx="6372647" cy="4712148"/>
              <a:chOff x="1917382" y="793993"/>
              <a:chExt cx="6372647" cy="4712148"/>
            </a:xfrm>
          </p:grpSpPr>
          <p:pic>
            <p:nvPicPr>
              <p:cNvPr id="5" name="Picture 4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A4055840-CF45-40A1-83CB-183CE5BC4A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68" t="14553" r="25226" b="12738"/>
              <a:stretch/>
            </p:blipFill>
            <p:spPr>
              <a:xfrm>
                <a:off x="1917382" y="836724"/>
                <a:ext cx="3177325" cy="2334260"/>
              </a:xfrm>
              <a:prstGeom prst="rect">
                <a:avLst/>
              </a:prstGeom>
            </p:spPr>
          </p:pic>
          <p:pic>
            <p:nvPicPr>
              <p:cNvPr id="7" name="Picture 6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CF0C218A-5646-4A7E-8853-3719C0A088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8" t="13349" r="24658" b="12595"/>
              <a:stretch/>
            </p:blipFill>
            <p:spPr>
              <a:xfrm>
                <a:off x="5094707" y="793993"/>
                <a:ext cx="3195322" cy="2377440"/>
              </a:xfrm>
              <a:prstGeom prst="rect">
                <a:avLst/>
              </a:prstGeom>
            </p:spPr>
          </p:pic>
          <p:pic>
            <p:nvPicPr>
              <p:cNvPr id="9" name="Picture 8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F28D86B8-D8B2-4011-9D96-198A6AED44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34" t="14489" r="25059" b="12801"/>
              <a:stretch/>
            </p:blipFill>
            <p:spPr>
              <a:xfrm>
                <a:off x="1927409" y="3171881"/>
                <a:ext cx="3177325" cy="2334260"/>
              </a:xfrm>
              <a:prstGeom prst="rect">
                <a:avLst/>
              </a:prstGeom>
            </p:spPr>
          </p:pic>
          <p:pic>
            <p:nvPicPr>
              <p:cNvPr id="11" name="Picture 10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134DDD69-2B9C-4D64-8596-F81D256281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99" t="14488" r="24717" b="12802"/>
              <a:stretch/>
            </p:blipFill>
            <p:spPr>
              <a:xfrm>
                <a:off x="5094707" y="3171881"/>
                <a:ext cx="3195321" cy="2334260"/>
              </a:xfrm>
              <a:prstGeom prst="rect">
                <a:avLst/>
              </a:prstGeom>
            </p:spPr>
          </p:pic>
        </p:grpSp>
        <p:pic>
          <p:nvPicPr>
            <p:cNvPr id="13" name="Picture 12" descr="A close up of a map&#10;&#10;Description automatically generated">
              <a:extLst>
                <a:ext uri="{FF2B5EF4-FFF2-40B4-BE49-F238E27FC236}">
                  <a16:creationId xmlns:a16="http://schemas.microsoft.com/office/drawing/2014/main" id="{21ADC8C6-AC8E-4D1A-8F93-E5B667968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3" t="32529" r="25079" b="31076"/>
            <a:stretch/>
          </p:blipFill>
          <p:spPr>
            <a:xfrm>
              <a:off x="3561925" y="5506141"/>
              <a:ext cx="308356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476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AE0D02396CC4BA7A6FF094CDA5DE0" ma:contentTypeVersion="13" ma:contentTypeDescription="Create a new document." ma:contentTypeScope="" ma:versionID="eb681250400a2a1c7bee269c41c55355">
  <xsd:schema xmlns:xsd="http://www.w3.org/2001/XMLSchema" xmlns:xs="http://www.w3.org/2001/XMLSchema" xmlns:p="http://schemas.microsoft.com/office/2006/metadata/properties" xmlns:ns3="fe30048f-a7f7-4534-851d-a7d9c02da375" xmlns:ns4="130acaf0-4f1d-4892-964f-8f5ba9337173" targetNamespace="http://schemas.microsoft.com/office/2006/metadata/properties" ma:root="true" ma:fieldsID="9d3b8a9a4ad6312ce532fd69d2a328a7" ns3:_="" ns4:_="">
    <xsd:import namespace="fe30048f-a7f7-4534-851d-a7d9c02da375"/>
    <xsd:import namespace="130acaf0-4f1d-4892-964f-8f5ba93371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30048f-a7f7-4534-851d-a7d9c02da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acaf0-4f1d-4892-964f-8f5ba933717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3CDF05-46D5-40EC-A40B-11A95C4949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30048f-a7f7-4534-851d-a7d9c02da375"/>
    <ds:schemaRef ds:uri="130acaf0-4f1d-4892-964f-8f5ba93371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466F27-ABC3-4C22-8768-D5C6B86F6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FAED9C-6678-4E85-B3EF-D53B7A6B37A6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fe30048f-a7f7-4534-851d-a7d9c02da375"/>
    <ds:schemaRef ds:uri="http://purl.org/dc/terms/"/>
    <ds:schemaRef ds:uri="http://schemas.microsoft.com/office/2006/metadata/properties"/>
    <ds:schemaRef ds:uri="130acaf0-4f1d-4892-964f-8f5ba9337173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Murray</dc:creator>
  <cp:lastModifiedBy>Andrew Murray</cp:lastModifiedBy>
  <cp:revision>2</cp:revision>
  <dcterms:created xsi:type="dcterms:W3CDTF">2019-07-30T00:20:55Z</dcterms:created>
  <dcterms:modified xsi:type="dcterms:W3CDTF">2019-07-30T00:30:34Z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0x0101008DBAE0D02396CC4BA7A6FF094CDA5DE0</vt:lpwstr>
  </property>
</Properties>
</file>