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4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32B8-6DA8-4253-B48B-E18AB454538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F9F8-5D58-4F82-B2A9-2441AD78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 – Automation Testing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and Significance –</a:t>
            </a:r>
          </a:p>
          <a:p>
            <a:pPr marL="0" indent="0">
              <a:buNone/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depth Test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Coverage .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Scalable – Most input Parameters are Data Driven with minimal Hard-Coding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Maintainable – Can be scheduled at different Frequency and notify the Stakeholders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Executable across different Platforms – Postman Cloud , CLI , Github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CI/CD – Designed in the form of Chaining and subsequent Workflows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Conclusive – Provides a detailed Test Report making it easy to debug and decide 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1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Topics of Discussion </a:t>
            </a:r>
            <a:endParaRPr lang="en-US" sz="4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797"/>
            <a:ext cx="10515600" cy="4674166"/>
          </a:xfrm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Types of Assertions and Validations 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Categories of Variables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Order of Execution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Flow of Execution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Platform of Execution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Test Reports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Negative Testing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Future Scope and Planning 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114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Wingdings</vt:lpstr>
      <vt:lpstr>Office Theme</vt:lpstr>
      <vt:lpstr>API – Automation Testing</vt:lpstr>
      <vt:lpstr>Topics of Discussion </vt:lpstr>
    </vt:vector>
  </TitlesOfParts>
  <Company>iMerit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– Automation Testing</dc:title>
  <dc:creator>Arnab Rakshit</dc:creator>
  <cp:lastModifiedBy>Arnab Rakshit</cp:lastModifiedBy>
  <cp:revision>14</cp:revision>
  <dcterms:created xsi:type="dcterms:W3CDTF">2023-05-23T15:33:02Z</dcterms:created>
  <dcterms:modified xsi:type="dcterms:W3CDTF">2023-05-24T07:13:33Z</dcterms:modified>
</cp:coreProperties>
</file>