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8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1357-C379-4C35-B170-74E608C4B80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5B65-2725-4887-A11A-2A50D342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" y="109728"/>
            <a:ext cx="11704320" cy="16459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 _ DEMO 3 – Highlights</a:t>
            </a:r>
            <a:endParaRPr lang="en-US" sz="6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76" y="2093976"/>
            <a:ext cx="11704320" cy="43342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 Execution details and Test Reports are available in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.csv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files .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Separate Folders for Recent Execution , Archive and  Test Reports in S3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 Results can be queried from AWS – Athena as they are stored in a Database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Display of Last 10 Execution details in the Console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Display of Failed Test Case details in the Console .</a:t>
            </a:r>
          </a:p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574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" y="173736"/>
            <a:ext cx="11704320" cy="125272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 - Step by Step - Summary</a:t>
            </a:r>
            <a:endParaRPr lang="en-US" sz="60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76" y="1682496"/>
            <a:ext cx="11704320" cy="50932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Clone the Github Repository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a Virtual Environment and Activate it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Authentication using the Access Token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Execution of the Commands and display the Responses on Console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Execute the Test Cases and Update the Status Tracker at Runtime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Display the Test Metrics and Test Reports and store them in S3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Display the Last 10 Execution details after querying from AWS – Athena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Prepare a Quicksight Dashboard for Analysis by uploading the file .</a:t>
            </a:r>
          </a:p>
        </p:txBody>
      </p:sp>
    </p:spTree>
    <p:extLst>
      <p:ext uri="{BB962C8B-B14F-4D97-AF65-F5344CB8AC3E}">
        <p14:creationId xmlns:p14="http://schemas.microsoft.com/office/powerpoint/2010/main" val="19945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Wingdings</vt:lpstr>
      <vt:lpstr>Office Theme</vt:lpstr>
      <vt:lpstr>CLI _ DEMO 3 – Highlights</vt:lpstr>
      <vt:lpstr>CLI - Step by Step - Summary</vt:lpstr>
    </vt:vector>
  </TitlesOfParts>
  <Company>iMerit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_ DEMO 3 – Highlights</dc:title>
  <dc:creator>Arnab Rakshit</dc:creator>
  <cp:lastModifiedBy>Arnab Rakshit</cp:lastModifiedBy>
  <cp:revision>12</cp:revision>
  <dcterms:created xsi:type="dcterms:W3CDTF">2023-06-12T08:22:46Z</dcterms:created>
  <dcterms:modified xsi:type="dcterms:W3CDTF">2023-06-13T11:37:42Z</dcterms:modified>
</cp:coreProperties>
</file>