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3"/>
  </p:notesMasterIdLst>
  <p:sldIdLst>
    <p:sldId id="259"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33"/>
    <a:srgbClr val="BDCF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70"/>
    <p:restoredTop sz="94762"/>
  </p:normalViewPr>
  <p:slideViewPr>
    <p:cSldViewPr snapToGrid="0">
      <p:cViewPr varScale="1">
        <p:scale>
          <a:sx n="67" d="100"/>
          <a:sy n="67"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18A2B-F4B0-0B4D-84BC-9D09473909B4}" type="datetimeFigureOut">
              <a:rPr lang="en-US" smtClean="0"/>
              <a:t>8/20/2024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CD9CE-D1FB-F245-8535-8F191B9A2216}" type="slidenum">
              <a:rPr lang="en-US" smtClean="0"/>
              <a:t>‹N°›</a:t>
            </a:fld>
            <a:endParaRPr lang="en-US"/>
          </a:p>
        </p:txBody>
      </p:sp>
    </p:spTree>
    <p:extLst>
      <p:ext uri="{BB962C8B-B14F-4D97-AF65-F5344CB8AC3E}">
        <p14:creationId xmlns:p14="http://schemas.microsoft.com/office/powerpoint/2010/main" val="3362260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DCD9CE-D1FB-F245-8535-8F191B9A2216}" type="slidenum">
              <a:rPr lang="en-US" smtClean="0"/>
              <a:t>1</a:t>
            </a:fld>
            <a:endParaRPr lang="en-US"/>
          </a:p>
        </p:txBody>
      </p:sp>
    </p:spTree>
    <p:extLst>
      <p:ext uri="{BB962C8B-B14F-4D97-AF65-F5344CB8AC3E}">
        <p14:creationId xmlns:p14="http://schemas.microsoft.com/office/powerpoint/2010/main" val="76262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signed by PresentationGo">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9AAAE4D4-E487-B6B2-A010-CF1098BECD41}"/>
              </a:ext>
            </a:extLst>
          </p:cNvPr>
          <p:cNvSpPr txBox="1"/>
          <p:nvPr userDrawn="1"/>
        </p:nvSpPr>
        <p:spPr>
          <a:xfrm>
            <a:off x="601869" y="550034"/>
            <a:ext cx="2212850" cy="392415"/>
          </a:xfrm>
          <a:prstGeom prst="rect">
            <a:avLst/>
          </a:prstGeom>
          <a:noFill/>
        </p:spPr>
        <p:txBody>
          <a:bodyPr wrap="none" rtlCol="0">
            <a:spAutoFit/>
          </a:bodyPr>
          <a:lstStyle/>
          <a:p>
            <a:r>
              <a:rPr lang="en-US" sz="1950" dirty="0">
                <a:solidFill>
                  <a:schemeClr val="bg1">
                    <a:alpha val="40157"/>
                  </a:schemeClr>
                </a:solidFill>
                <a:latin typeface="+mj-lt"/>
              </a:rPr>
              <a:t>Designed</a:t>
            </a:r>
            <a:r>
              <a:rPr lang="en-US" sz="1950" dirty="0">
                <a:solidFill>
                  <a:schemeClr val="bg1">
                    <a:alpha val="40157"/>
                  </a:schemeClr>
                </a:solidFill>
              </a:rPr>
              <a:t> with      by</a:t>
            </a:r>
          </a:p>
        </p:txBody>
      </p:sp>
      <p:grpSp>
        <p:nvGrpSpPr>
          <p:cNvPr id="18" name="Group 17">
            <a:extLst>
              <a:ext uri="{FF2B5EF4-FFF2-40B4-BE49-F238E27FC236}">
                <a16:creationId xmlns:a16="http://schemas.microsoft.com/office/drawing/2014/main" id="{A0786C11-8A4E-B238-91C6-8BE3FC4C2538}"/>
              </a:ext>
            </a:extLst>
          </p:cNvPr>
          <p:cNvGrpSpPr/>
          <p:nvPr userDrawn="1"/>
        </p:nvGrpSpPr>
        <p:grpSpPr>
          <a:xfrm>
            <a:off x="699711" y="1021857"/>
            <a:ext cx="5769519" cy="549583"/>
            <a:chOff x="757647" y="1021854"/>
            <a:chExt cx="5325710" cy="549583"/>
          </a:xfrm>
        </p:grpSpPr>
        <p:sp>
          <p:nvSpPr>
            <p:cNvPr id="19" name="Shape">
              <a:extLst>
                <a:ext uri="{FF2B5EF4-FFF2-40B4-BE49-F238E27FC236}">
                  <a16:creationId xmlns:a16="http://schemas.microsoft.com/office/drawing/2014/main" id="{D41DAB2B-14D6-5668-0236-3538CD3BD775}"/>
                </a:ext>
              </a:extLst>
            </p:cNvPr>
            <p:cNvSpPr/>
            <p:nvPr userDrawn="1"/>
          </p:nvSpPr>
          <p:spPr>
            <a:xfrm>
              <a:off x="757647" y="1022945"/>
              <a:ext cx="4193833" cy="548492"/>
            </a:xfrm>
            <a:custGeom>
              <a:avLst/>
              <a:gdLst/>
              <a:ahLst/>
              <a:cxnLst>
                <a:cxn ang="0">
                  <a:pos x="wd2" y="hd2"/>
                </a:cxn>
                <a:cxn ang="5400000">
                  <a:pos x="wd2" y="hd2"/>
                </a:cxn>
                <a:cxn ang="10800000">
                  <a:pos x="wd2" y="hd2"/>
                </a:cxn>
                <a:cxn ang="16200000">
                  <a:pos x="wd2" y="hd2"/>
                </a:cxn>
              </a:cxnLst>
              <a:rect l="0" t="0" r="r" b="b"/>
              <a:pathLst>
                <a:path w="21600" h="21600" extrusionOk="0">
                  <a:moveTo>
                    <a:pt x="0" y="2662"/>
                  </a:moveTo>
                  <a:lnTo>
                    <a:pt x="882" y="2662"/>
                  </a:lnTo>
                  <a:cubicBezTo>
                    <a:pt x="1028" y="2662"/>
                    <a:pt x="1163" y="2791"/>
                    <a:pt x="1280" y="3049"/>
                  </a:cubicBezTo>
                  <a:cubicBezTo>
                    <a:pt x="1398" y="3307"/>
                    <a:pt x="1500" y="3693"/>
                    <a:pt x="1584" y="4165"/>
                  </a:cubicBezTo>
                  <a:cubicBezTo>
                    <a:pt x="1668" y="4638"/>
                    <a:pt x="1730" y="5239"/>
                    <a:pt x="1775" y="5969"/>
                  </a:cubicBezTo>
                  <a:cubicBezTo>
                    <a:pt x="1820" y="6656"/>
                    <a:pt x="1842" y="7472"/>
                    <a:pt x="1842" y="8374"/>
                  </a:cubicBezTo>
                  <a:cubicBezTo>
                    <a:pt x="1842" y="9447"/>
                    <a:pt x="1814" y="10392"/>
                    <a:pt x="1763" y="11165"/>
                  </a:cubicBezTo>
                  <a:cubicBezTo>
                    <a:pt x="1707" y="11938"/>
                    <a:pt x="1634" y="12625"/>
                    <a:pt x="1544" y="13140"/>
                  </a:cubicBezTo>
                  <a:cubicBezTo>
                    <a:pt x="1455" y="13656"/>
                    <a:pt x="1348" y="14042"/>
                    <a:pt x="1224" y="14300"/>
                  </a:cubicBezTo>
                  <a:cubicBezTo>
                    <a:pt x="1101" y="14557"/>
                    <a:pt x="972" y="14686"/>
                    <a:pt x="837" y="14686"/>
                  </a:cubicBezTo>
                  <a:lnTo>
                    <a:pt x="590" y="14686"/>
                  </a:lnTo>
                  <a:lnTo>
                    <a:pt x="590" y="21299"/>
                  </a:lnTo>
                  <a:lnTo>
                    <a:pt x="0" y="21299"/>
                  </a:lnTo>
                  <a:lnTo>
                    <a:pt x="0" y="2662"/>
                  </a:lnTo>
                  <a:close/>
                  <a:moveTo>
                    <a:pt x="584" y="11251"/>
                  </a:moveTo>
                  <a:lnTo>
                    <a:pt x="798" y="11251"/>
                  </a:lnTo>
                  <a:cubicBezTo>
                    <a:pt x="854" y="11251"/>
                    <a:pt x="910" y="11208"/>
                    <a:pt x="966" y="11122"/>
                  </a:cubicBezTo>
                  <a:cubicBezTo>
                    <a:pt x="1022" y="11036"/>
                    <a:pt x="1067" y="10864"/>
                    <a:pt x="1106" y="10650"/>
                  </a:cubicBezTo>
                  <a:cubicBezTo>
                    <a:pt x="1146" y="10435"/>
                    <a:pt x="1179" y="10177"/>
                    <a:pt x="1202" y="9834"/>
                  </a:cubicBezTo>
                  <a:cubicBezTo>
                    <a:pt x="1224" y="9490"/>
                    <a:pt x="1241" y="9104"/>
                    <a:pt x="1241" y="8588"/>
                  </a:cubicBezTo>
                  <a:cubicBezTo>
                    <a:pt x="1241" y="7730"/>
                    <a:pt x="1202" y="7085"/>
                    <a:pt x="1129" y="6656"/>
                  </a:cubicBezTo>
                  <a:cubicBezTo>
                    <a:pt x="1050" y="6227"/>
                    <a:pt x="955" y="6012"/>
                    <a:pt x="826" y="6012"/>
                  </a:cubicBezTo>
                  <a:lnTo>
                    <a:pt x="590" y="6012"/>
                  </a:lnTo>
                  <a:lnTo>
                    <a:pt x="590" y="11251"/>
                  </a:lnTo>
                  <a:close/>
                  <a:moveTo>
                    <a:pt x="2179" y="21256"/>
                  </a:moveTo>
                  <a:lnTo>
                    <a:pt x="2179" y="7085"/>
                  </a:lnTo>
                  <a:lnTo>
                    <a:pt x="2628" y="7085"/>
                  </a:lnTo>
                  <a:lnTo>
                    <a:pt x="2685" y="9576"/>
                  </a:lnTo>
                  <a:cubicBezTo>
                    <a:pt x="2707" y="9233"/>
                    <a:pt x="2735" y="8889"/>
                    <a:pt x="2769" y="8546"/>
                  </a:cubicBezTo>
                  <a:cubicBezTo>
                    <a:pt x="2802" y="8202"/>
                    <a:pt x="2842" y="7901"/>
                    <a:pt x="2887" y="7644"/>
                  </a:cubicBezTo>
                  <a:cubicBezTo>
                    <a:pt x="2932" y="7386"/>
                    <a:pt x="2988" y="7171"/>
                    <a:pt x="3044" y="7043"/>
                  </a:cubicBezTo>
                  <a:cubicBezTo>
                    <a:pt x="3106" y="6871"/>
                    <a:pt x="3173" y="6828"/>
                    <a:pt x="3246" y="6828"/>
                  </a:cubicBezTo>
                  <a:cubicBezTo>
                    <a:pt x="3302" y="6828"/>
                    <a:pt x="3353" y="6871"/>
                    <a:pt x="3403" y="7000"/>
                  </a:cubicBezTo>
                  <a:cubicBezTo>
                    <a:pt x="3448" y="7128"/>
                    <a:pt x="3488" y="7214"/>
                    <a:pt x="3516" y="7386"/>
                  </a:cubicBezTo>
                  <a:lnTo>
                    <a:pt x="3426" y="10779"/>
                  </a:lnTo>
                  <a:cubicBezTo>
                    <a:pt x="3398" y="10650"/>
                    <a:pt x="3364" y="10564"/>
                    <a:pt x="3319" y="10435"/>
                  </a:cubicBezTo>
                  <a:cubicBezTo>
                    <a:pt x="3274" y="10349"/>
                    <a:pt x="3224" y="10306"/>
                    <a:pt x="3156" y="10306"/>
                  </a:cubicBezTo>
                  <a:cubicBezTo>
                    <a:pt x="3038" y="10306"/>
                    <a:pt x="2937" y="10607"/>
                    <a:pt x="2859" y="11208"/>
                  </a:cubicBezTo>
                  <a:cubicBezTo>
                    <a:pt x="2780" y="11809"/>
                    <a:pt x="2741" y="12840"/>
                    <a:pt x="2741" y="14257"/>
                  </a:cubicBezTo>
                  <a:lnTo>
                    <a:pt x="2741" y="21342"/>
                  </a:lnTo>
                  <a:lnTo>
                    <a:pt x="2179" y="21342"/>
                  </a:lnTo>
                  <a:close/>
                  <a:moveTo>
                    <a:pt x="5279" y="15416"/>
                  </a:moveTo>
                  <a:lnTo>
                    <a:pt x="4083" y="15416"/>
                  </a:lnTo>
                  <a:lnTo>
                    <a:pt x="4083" y="15545"/>
                  </a:lnTo>
                  <a:cubicBezTo>
                    <a:pt x="4083" y="16533"/>
                    <a:pt x="4134" y="17263"/>
                    <a:pt x="4235" y="17692"/>
                  </a:cubicBezTo>
                  <a:cubicBezTo>
                    <a:pt x="4336" y="18165"/>
                    <a:pt x="4459" y="18379"/>
                    <a:pt x="4611" y="18379"/>
                  </a:cubicBezTo>
                  <a:cubicBezTo>
                    <a:pt x="4718" y="18379"/>
                    <a:pt x="4807" y="18293"/>
                    <a:pt x="4886" y="18165"/>
                  </a:cubicBezTo>
                  <a:cubicBezTo>
                    <a:pt x="4965" y="17993"/>
                    <a:pt x="5032" y="17821"/>
                    <a:pt x="5088" y="17606"/>
                  </a:cubicBezTo>
                  <a:lnTo>
                    <a:pt x="5195" y="20612"/>
                  </a:lnTo>
                  <a:cubicBezTo>
                    <a:pt x="5128" y="20870"/>
                    <a:pt x="5038" y="21085"/>
                    <a:pt x="4931" y="21299"/>
                  </a:cubicBezTo>
                  <a:cubicBezTo>
                    <a:pt x="4824" y="21514"/>
                    <a:pt x="4695" y="21600"/>
                    <a:pt x="4538" y="21600"/>
                  </a:cubicBezTo>
                  <a:cubicBezTo>
                    <a:pt x="4398" y="21600"/>
                    <a:pt x="4268" y="21471"/>
                    <a:pt x="4145" y="21171"/>
                  </a:cubicBezTo>
                  <a:cubicBezTo>
                    <a:pt x="4021" y="20870"/>
                    <a:pt x="3909" y="20441"/>
                    <a:pt x="3819" y="19839"/>
                  </a:cubicBezTo>
                  <a:cubicBezTo>
                    <a:pt x="3724" y="19238"/>
                    <a:pt x="3651" y="18508"/>
                    <a:pt x="3594" y="17606"/>
                  </a:cubicBezTo>
                  <a:cubicBezTo>
                    <a:pt x="3538" y="16705"/>
                    <a:pt x="3510" y="15631"/>
                    <a:pt x="3510" y="14343"/>
                  </a:cubicBezTo>
                  <a:cubicBezTo>
                    <a:pt x="3510" y="13226"/>
                    <a:pt x="3533" y="12196"/>
                    <a:pt x="3578" y="11251"/>
                  </a:cubicBezTo>
                  <a:cubicBezTo>
                    <a:pt x="3622" y="10306"/>
                    <a:pt x="3684" y="9533"/>
                    <a:pt x="3768" y="8846"/>
                  </a:cubicBezTo>
                  <a:cubicBezTo>
                    <a:pt x="3853" y="8159"/>
                    <a:pt x="3948" y="7644"/>
                    <a:pt x="4066" y="7300"/>
                  </a:cubicBezTo>
                  <a:cubicBezTo>
                    <a:pt x="4178" y="6957"/>
                    <a:pt x="4308" y="6742"/>
                    <a:pt x="4448" y="6742"/>
                  </a:cubicBezTo>
                  <a:cubicBezTo>
                    <a:pt x="4701" y="6742"/>
                    <a:pt x="4903" y="7343"/>
                    <a:pt x="5060" y="8503"/>
                  </a:cubicBezTo>
                  <a:cubicBezTo>
                    <a:pt x="5212" y="9662"/>
                    <a:pt x="5290" y="11380"/>
                    <a:pt x="5290" y="13527"/>
                  </a:cubicBezTo>
                  <a:lnTo>
                    <a:pt x="5290" y="15416"/>
                  </a:lnTo>
                  <a:close/>
                  <a:moveTo>
                    <a:pt x="4695" y="12453"/>
                  </a:moveTo>
                  <a:cubicBezTo>
                    <a:pt x="4695" y="12110"/>
                    <a:pt x="4690" y="11809"/>
                    <a:pt x="4678" y="11466"/>
                  </a:cubicBezTo>
                  <a:cubicBezTo>
                    <a:pt x="4667" y="11165"/>
                    <a:pt x="4650" y="10864"/>
                    <a:pt x="4628" y="10607"/>
                  </a:cubicBezTo>
                  <a:cubicBezTo>
                    <a:pt x="4605" y="10349"/>
                    <a:pt x="4577" y="10177"/>
                    <a:pt x="4544" y="10006"/>
                  </a:cubicBezTo>
                  <a:cubicBezTo>
                    <a:pt x="4510" y="9877"/>
                    <a:pt x="4465" y="9791"/>
                    <a:pt x="4420" y="9791"/>
                  </a:cubicBezTo>
                  <a:cubicBezTo>
                    <a:pt x="4330" y="9791"/>
                    <a:pt x="4257" y="10049"/>
                    <a:pt x="4195" y="10521"/>
                  </a:cubicBezTo>
                  <a:cubicBezTo>
                    <a:pt x="4134" y="10993"/>
                    <a:pt x="4100" y="11637"/>
                    <a:pt x="4089" y="12496"/>
                  </a:cubicBezTo>
                  <a:lnTo>
                    <a:pt x="4695" y="12453"/>
                  </a:lnTo>
                  <a:close/>
                  <a:moveTo>
                    <a:pt x="6773" y="10693"/>
                  </a:moveTo>
                  <a:cubicBezTo>
                    <a:pt x="6706" y="10435"/>
                    <a:pt x="6633" y="10220"/>
                    <a:pt x="6554" y="10091"/>
                  </a:cubicBezTo>
                  <a:cubicBezTo>
                    <a:pt x="6476" y="9963"/>
                    <a:pt x="6402" y="9877"/>
                    <a:pt x="6329" y="9877"/>
                  </a:cubicBezTo>
                  <a:cubicBezTo>
                    <a:pt x="6262" y="9877"/>
                    <a:pt x="6206" y="9963"/>
                    <a:pt x="6167" y="10134"/>
                  </a:cubicBezTo>
                  <a:cubicBezTo>
                    <a:pt x="6127" y="10306"/>
                    <a:pt x="6105" y="10564"/>
                    <a:pt x="6105" y="10864"/>
                  </a:cubicBezTo>
                  <a:cubicBezTo>
                    <a:pt x="6105" y="11208"/>
                    <a:pt x="6127" y="11466"/>
                    <a:pt x="6167" y="11723"/>
                  </a:cubicBezTo>
                  <a:cubicBezTo>
                    <a:pt x="6206" y="11938"/>
                    <a:pt x="6285" y="12196"/>
                    <a:pt x="6402" y="12453"/>
                  </a:cubicBezTo>
                  <a:lnTo>
                    <a:pt x="6520" y="12711"/>
                  </a:lnTo>
                  <a:cubicBezTo>
                    <a:pt x="6672" y="13054"/>
                    <a:pt x="6790" y="13570"/>
                    <a:pt x="6869" y="14257"/>
                  </a:cubicBezTo>
                  <a:cubicBezTo>
                    <a:pt x="6947" y="14944"/>
                    <a:pt x="6987" y="15803"/>
                    <a:pt x="6987" y="16876"/>
                  </a:cubicBezTo>
                  <a:cubicBezTo>
                    <a:pt x="6987" y="17563"/>
                    <a:pt x="6970" y="18208"/>
                    <a:pt x="6930" y="18809"/>
                  </a:cubicBezTo>
                  <a:cubicBezTo>
                    <a:pt x="6891" y="19410"/>
                    <a:pt x="6835" y="19882"/>
                    <a:pt x="6768" y="20312"/>
                  </a:cubicBezTo>
                  <a:cubicBezTo>
                    <a:pt x="6695" y="20741"/>
                    <a:pt x="6610" y="21042"/>
                    <a:pt x="6515" y="21256"/>
                  </a:cubicBezTo>
                  <a:cubicBezTo>
                    <a:pt x="6414" y="21471"/>
                    <a:pt x="6307" y="21600"/>
                    <a:pt x="6183" y="21600"/>
                  </a:cubicBezTo>
                  <a:cubicBezTo>
                    <a:pt x="6054" y="21600"/>
                    <a:pt x="5936" y="21514"/>
                    <a:pt x="5835" y="21342"/>
                  </a:cubicBezTo>
                  <a:cubicBezTo>
                    <a:pt x="5734" y="21171"/>
                    <a:pt x="5639" y="20913"/>
                    <a:pt x="5554" y="20569"/>
                  </a:cubicBezTo>
                  <a:lnTo>
                    <a:pt x="5678" y="17435"/>
                  </a:lnTo>
                  <a:cubicBezTo>
                    <a:pt x="5751" y="17735"/>
                    <a:pt x="5830" y="17950"/>
                    <a:pt x="5914" y="18165"/>
                  </a:cubicBezTo>
                  <a:cubicBezTo>
                    <a:pt x="5993" y="18336"/>
                    <a:pt x="6077" y="18465"/>
                    <a:pt x="6161" y="18465"/>
                  </a:cubicBezTo>
                  <a:cubicBezTo>
                    <a:pt x="6256" y="18465"/>
                    <a:pt x="6329" y="18336"/>
                    <a:pt x="6369" y="18122"/>
                  </a:cubicBezTo>
                  <a:cubicBezTo>
                    <a:pt x="6408" y="17907"/>
                    <a:pt x="6431" y="17649"/>
                    <a:pt x="6431" y="17349"/>
                  </a:cubicBezTo>
                  <a:cubicBezTo>
                    <a:pt x="6431" y="17177"/>
                    <a:pt x="6425" y="17005"/>
                    <a:pt x="6419" y="16876"/>
                  </a:cubicBezTo>
                  <a:cubicBezTo>
                    <a:pt x="6408" y="16748"/>
                    <a:pt x="6397" y="16619"/>
                    <a:pt x="6369" y="16490"/>
                  </a:cubicBezTo>
                  <a:cubicBezTo>
                    <a:pt x="6346" y="16361"/>
                    <a:pt x="6313" y="16275"/>
                    <a:pt x="6268" y="16146"/>
                  </a:cubicBezTo>
                  <a:cubicBezTo>
                    <a:pt x="6223" y="16017"/>
                    <a:pt x="6172" y="15889"/>
                    <a:pt x="6105" y="15760"/>
                  </a:cubicBezTo>
                  <a:lnTo>
                    <a:pt x="5987" y="15502"/>
                  </a:lnTo>
                  <a:cubicBezTo>
                    <a:pt x="5835" y="15116"/>
                    <a:pt x="5723" y="14600"/>
                    <a:pt x="5656" y="13956"/>
                  </a:cubicBezTo>
                  <a:cubicBezTo>
                    <a:pt x="5588" y="13312"/>
                    <a:pt x="5549" y="12410"/>
                    <a:pt x="5549" y="11294"/>
                  </a:cubicBezTo>
                  <a:cubicBezTo>
                    <a:pt x="5549" y="10650"/>
                    <a:pt x="5566" y="10049"/>
                    <a:pt x="5599" y="9490"/>
                  </a:cubicBezTo>
                  <a:cubicBezTo>
                    <a:pt x="5633" y="8932"/>
                    <a:pt x="5684" y="8460"/>
                    <a:pt x="5745" y="8073"/>
                  </a:cubicBezTo>
                  <a:cubicBezTo>
                    <a:pt x="5807" y="7687"/>
                    <a:pt x="5886" y="7343"/>
                    <a:pt x="5976" y="7128"/>
                  </a:cubicBezTo>
                  <a:cubicBezTo>
                    <a:pt x="6066" y="6914"/>
                    <a:pt x="6172" y="6785"/>
                    <a:pt x="6290" y="6785"/>
                  </a:cubicBezTo>
                  <a:cubicBezTo>
                    <a:pt x="6408" y="6785"/>
                    <a:pt x="6520" y="6871"/>
                    <a:pt x="6622" y="7043"/>
                  </a:cubicBezTo>
                  <a:cubicBezTo>
                    <a:pt x="6723" y="7214"/>
                    <a:pt x="6812" y="7429"/>
                    <a:pt x="6897" y="7730"/>
                  </a:cubicBezTo>
                  <a:lnTo>
                    <a:pt x="6773" y="10693"/>
                  </a:lnTo>
                  <a:close/>
                  <a:moveTo>
                    <a:pt x="8992" y="15416"/>
                  </a:moveTo>
                  <a:lnTo>
                    <a:pt x="7795" y="15416"/>
                  </a:lnTo>
                  <a:lnTo>
                    <a:pt x="7795" y="15545"/>
                  </a:lnTo>
                  <a:cubicBezTo>
                    <a:pt x="7795" y="16533"/>
                    <a:pt x="7846" y="17263"/>
                    <a:pt x="7947" y="17692"/>
                  </a:cubicBezTo>
                  <a:cubicBezTo>
                    <a:pt x="8048" y="18165"/>
                    <a:pt x="8172" y="18379"/>
                    <a:pt x="8323" y="18379"/>
                  </a:cubicBezTo>
                  <a:cubicBezTo>
                    <a:pt x="8430" y="18379"/>
                    <a:pt x="8520" y="18293"/>
                    <a:pt x="8598" y="18165"/>
                  </a:cubicBezTo>
                  <a:cubicBezTo>
                    <a:pt x="8677" y="17993"/>
                    <a:pt x="8744" y="17821"/>
                    <a:pt x="8801" y="17606"/>
                  </a:cubicBezTo>
                  <a:lnTo>
                    <a:pt x="8907" y="20612"/>
                  </a:lnTo>
                  <a:cubicBezTo>
                    <a:pt x="8840" y="20870"/>
                    <a:pt x="8750" y="21085"/>
                    <a:pt x="8643" y="21299"/>
                  </a:cubicBezTo>
                  <a:cubicBezTo>
                    <a:pt x="8537" y="21514"/>
                    <a:pt x="8407" y="21600"/>
                    <a:pt x="8250" y="21600"/>
                  </a:cubicBezTo>
                  <a:cubicBezTo>
                    <a:pt x="8110" y="21600"/>
                    <a:pt x="7981" y="21471"/>
                    <a:pt x="7857" y="21171"/>
                  </a:cubicBezTo>
                  <a:cubicBezTo>
                    <a:pt x="7734" y="20870"/>
                    <a:pt x="7621" y="20441"/>
                    <a:pt x="7531" y="19839"/>
                  </a:cubicBezTo>
                  <a:cubicBezTo>
                    <a:pt x="7436" y="19238"/>
                    <a:pt x="7363" y="18508"/>
                    <a:pt x="7307" y="17606"/>
                  </a:cubicBezTo>
                  <a:cubicBezTo>
                    <a:pt x="7251" y="16705"/>
                    <a:pt x="7222" y="15631"/>
                    <a:pt x="7222" y="14343"/>
                  </a:cubicBezTo>
                  <a:cubicBezTo>
                    <a:pt x="7222" y="13226"/>
                    <a:pt x="7245" y="12196"/>
                    <a:pt x="7290" y="11251"/>
                  </a:cubicBezTo>
                  <a:cubicBezTo>
                    <a:pt x="7335" y="10306"/>
                    <a:pt x="7397" y="9533"/>
                    <a:pt x="7481" y="8846"/>
                  </a:cubicBezTo>
                  <a:cubicBezTo>
                    <a:pt x="7565" y="8159"/>
                    <a:pt x="7661" y="7644"/>
                    <a:pt x="7778" y="7300"/>
                  </a:cubicBezTo>
                  <a:cubicBezTo>
                    <a:pt x="7891" y="6957"/>
                    <a:pt x="8020" y="6742"/>
                    <a:pt x="8160" y="6742"/>
                  </a:cubicBezTo>
                  <a:cubicBezTo>
                    <a:pt x="8413" y="6742"/>
                    <a:pt x="8615" y="7343"/>
                    <a:pt x="8773" y="8503"/>
                  </a:cubicBezTo>
                  <a:cubicBezTo>
                    <a:pt x="8924" y="9662"/>
                    <a:pt x="9003" y="11380"/>
                    <a:pt x="9003" y="13527"/>
                  </a:cubicBezTo>
                  <a:lnTo>
                    <a:pt x="9003" y="15416"/>
                  </a:lnTo>
                  <a:close/>
                  <a:moveTo>
                    <a:pt x="8413" y="12453"/>
                  </a:moveTo>
                  <a:cubicBezTo>
                    <a:pt x="8413" y="12110"/>
                    <a:pt x="8407" y="11809"/>
                    <a:pt x="8396" y="11466"/>
                  </a:cubicBezTo>
                  <a:cubicBezTo>
                    <a:pt x="8385" y="11165"/>
                    <a:pt x="8368" y="10864"/>
                    <a:pt x="8346" y="10607"/>
                  </a:cubicBezTo>
                  <a:cubicBezTo>
                    <a:pt x="8323" y="10349"/>
                    <a:pt x="8295" y="10177"/>
                    <a:pt x="8261" y="10006"/>
                  </a:cubicBezTo>
                  <a:cubicBezTo>
                    <a:pt x="8228" y="9834"/>
                    <a:pt x="8183" y="9791"/>
                    <a:pt x="8138" y="9791"/>
                  </a:cubicBezTo>
                  <a:cubicBezTo>
                    <a:pt x="8048" y="9791"/>
                    <a:pt x="7975" y="10049"/>
                    <a:pt x="7913" y="10521"/>
                  </a:cubicBezTo>
                  <a:cubicBezTo>
                    <a:pt x="7851" y="10993"/>
                    <a:pt x="7818" y="11637"/>
                    <a:pt x="7807" y="12496"/>
                  </a:cubicBezTo>
                  <a:lnTo>
                    <a:pt x="8413" y="12453"/>
                  </a:lnTo>
                  <a:close/>
                  <a:moveTo>
                    <a:pt x="9913" y="21256"/>
                  </a:moveTo>
                  <a:lnTo>
                    <a:pt x="9340" y="21256"/>
                  </a:lnTo>
                  <a:lnTo>
                    <a:pt x="9340" y="7085"/>
                  </a:lnTo>
                  <a:lnTo>
                    <a:pt x="9783" y="7085"/>
                  </a:lnTo>
                  <a:lnTo>
                    <a:pt x="9851" y="8846"/>
                  </a:lnTo>
                  <a:cubicBezTo>
                    <a:pt x="9935" y="8202"/>
                    <a:pt x="10025" y="7687"/>
                    <a:pt x="10126" y="7300"/>
                  </a:cubicBezTo>
                  <a:cubicBezTo>
                    <a:pt x="10227" y="6914"/>
                    <a:pt x="10339" y="6742"/>
                    <a:pt x="10463" y="6742"/>
                  </a:cubicBezTo>
                  <a:cubicBezTo>
                    <a:pt x="10671" y="6742"/>
                    <a:pt x="10828" y="7171"/>
                    <a:pt x="10940" y="8030"/>
                  </a:cubicBezTo>
                  <a:cubicBezTo>
                    <a:pt x="11053" y="8889"/>
                    <a:pt x="11109" y="10177"/>
                    <a:pt x="11109" y="11852"/>
                  </a:cubicBezTo>
                  <a:lnTo>
                    <a:pt x="11109" y="21214"/>
                  </a:lnTo>
                  <a:lnTo>
                    <a:pt x="10536" y="21214"/>
                  </a:lnTo>
                  <a:lnTo>
                    <a:pt x="10536" y="12281"/>
                  </a:lnTo>
                  <a:cubicBezTo>
                    <a:pt x="10536" y="11594"/>
                    <a:pt x="10514" y="11036"/>
                    <a:pt x="10474" y="10650"/>
                  </a:cubicBezTo>
                  <a:cubicBezTo>
                    <a:pt x="10429" y="10263"/>
                    <a:pt x="10368" y="10048"/>
                    <a:pt x="10289" y="10048"/>
                  </a:cubicBezTo>
                  <a:cubicBezTo>
                    <a:pt x="10227" y="10048"/>
                    <a:pt x="10160" y="10177"/>
                    <a:pt x="10092" y="10478"/>
                  </a:cubicBezTo>
                  <a:cubicBezTo>
                    <a:pt x="10025" y="10736"/>
                    <a:pt x="9963" y="11122"/>
                    <a:pt x="9913" y="11551"/>
                  </a:cubicBezTo>
                  <a:lnTo>
                    <a:pt x="9913" y="21256"/>
                  </a:lnTo>
                  <a:close/>
                  <a:moveTo>
                    <a:pt x="12687" y="10220"/>
                  </a:moveTo>
                  <a:lnTo>
                    <a:pt x="12215" y="10220"/>
                  </a:lnTo>
                  <a:lnTo>
                    <a:pt x="12215" y="16189"/>
                  </a:lnTo>
                  <a:cubicBezTo>
                    <a:pt x="12215" y="16833"/>
                    <a:pt x="12232" y="17306"/>
                    <a:pt x="12271" y="17563"/>
                  </a:cubicBezTo>
                  <a:cubicBezTo>
                    <a:pt x="12311" y="17821"/>
                    <a:pt x="12361" y="17950"/>
                    <a:pt x="12429" y="17950"/>
                  </a:cubicBezTo>
                  <a:cubicBezTo>
                    <a:pt x="12479" y="17950"/>
                    <a:pt x="12530" y="17907"/>
                    <a:pt x="12580" y="17821"/>
                  </a:cubicBezTo>
                  <a:cubicBezTo>
                    <a:pt x="12631" y="17735"/>
                    <a:pt x="12670" y="17649"/>
                    <a:pt x="12698" y="17478"/>
                  </a:cubicBezTo>
                  <a:lnTo>
                    <a:pt x="12783" y="20441"/>
                  </a:lnTo>
                  <a:cubicBezTo>
                    <a:pt x="12738" y="20612"/>
                    <a:pt x="12670" y="20784"/>
                    <a:pt x="12586" y="20956"/>
                  </a:cubicBezTo>
                  <a:cubicBezTo>
                    <a:pt x="12496" y="21128"/>
                    <a:pt x="12401" y="21213"/>
                    <a:pt x="12305" y="21213"/>
                  </a:cubicBezTo>
                  <a:cubicBezTo>
                    <a:pt x="12064" y="21213"/>
                    <a:pt x="11895" y="20870"/>
                    <a:pt x="11800" y="20140"/>
                  </a:cubicBezTo>
                  <a:cubicBezTo>
                    <a:pt x="11699" y="19453"/>
                    <a:pt x="11654" y="18379"/>
                    <a:pt x="11654" y="16919"/>
                  </a:cubicBezTo>
                  <a:lnTo>
                    <a:pt x="11654" y="10220"/>
                  </a:lnTo>
                  <a:lnTo>
                    <a:pt x="11362" y="10220"/>
                  </a:lnTo>
                  <a:lnTo>
                    <a:pt x="11362" y="7085"/>
                  </a:lnTo>
                  <a:lnTo>
                    <a:pt x="11654" y="7085"/>
                  </a:lnTo>
                  <a:lnTo>
                    <a:pt x="11654" y="2791"/>
                  </a:lnTo>
                  <a:lnTo>
                    <a:pt x="12221" y="2791"/>
                  </a:lnTo>
                  <a:lnTo>
                    <a:pt x="12221" y="7085"/>
                  </a:lnTo>
                  <a:lnTo>
                    <a:pt x="12693" y="7085"/>
                  </a:lnTo>
                  <a:lnTo>
                    <a:pt x="12693" y="10220"/>
                  </a:lnTo>
                  <a:close/>
                  <a:moveTo>
                    <a:pt x="13069" y="8331"/>
                  </a:moveTo>
                  <a:cubicBezTo>
                    <a:pt x="13176" y="7858"/>
                    <a:pt x="13294" y="7472"/>
                    <a:pt x="13428" y="7214"/>
                  </a:cubicBezTo>
                  <a:cubicBezTo>
                    <a:pt x="13563" y="6914"/>
                    <a:pt x="13698" y="6785"/>
                    <a:pt x="13833" y="6785"/>
                  </a:cubicBezTo>
                  <a:cubicBezTo>
                    <a:pt x="14063" y="6785"/>
                    <a:pt x="14243" y="7214"/>
                    <a:pt x="14383" y="8073"/>
                  </a:cubicBezTo>
                  <a:cubicBezTo>
                    <a:pt x="14524" y="8932"/>
                    <a:pt x="14591" y="10263"/>
                    <a:pt x="14591" y="12110"/>
                  </a:cubicBezTo>
                  <a:lnTo>
                    <a:pt x="14591" y="21299"/>
                  </a:lnTo>
                  <a:lnTo>
                    <a:pt x="14153" y="21299"/>
                  </a:lnTo>
                  <a:lnTo>
                    <a:pt x="14102" y="19882"/>
                  </a:lnTo>
                  <a:lnTo>
                    <a:pt x="14085" y="19882"/>
                  </a:lnTo>
                  <a:cubicBezTo>
                    <a:pt x="14035" y="20398"/>
                    <a:pt x="13962" y="20827"/>
                    <a:pt x="13872" y="21128"/>
                  </a:cubicBezTo>
                  <a:cubicBezTo>
                    <a:pt x="13782" y="21471"/>
                    <a:pt x="13676" y="21600"/>
                    <a:pt x="13552" y="21600"/>
                  </a:cubicBezTo>
                  <a:cubicBezTo>
                    <a:pt x="13445" y="21600"/>
                    <a:pt x="13355" y="21471"/>
                    <a:pt x="13277" y="21256"/>
                  </a:cubicBezTo>
                  <a:cubicBezTo>
                    <a:pt x="13198" y="21042"/>
                    <a:pt x="13131" y="20698"/>
                    <a:pt x="13080" y="20312"/>
                  </a:cubicBezTo>
                  <a:cubicBezTo>
                    <a:pt x="13030" y="19925"/>
                    <a:pt x="12990" y="19453"/>
                    <a:pt x="12962" y="18895"/>
                  </a:cubicBezTo>
                  <a:cubicBezTo>
                    <a:pt x="12934" y="18336"/>
                    <a:pt x="12923" y="17778"/>
                    <a:pt x="12923" y="17177"/>
                  </a:cubicBezTo>
                  <a:cubicBezTo>
                    <a:pt x="12923" y="16361"/>
                    <a:pt x="12945" y="15631"/>
                    <a:pt x="12996" y="15073"/>
                  </a:cubicBezTo>
                  <a:cubicBezTo>
                    <a:pt x="13041" y="14472"/>
                    <a:pt x="13108" y="13999"/>
                    <a:pt x="13187" y="13613"/>
                  </a:cubicBezTo>
                  <a:cubicBezTo>
                    <a:pt x="13266" y="13226"/>
                    <a:pt x="13361" y="12969"/>
                    <a:pt x="13473" y="12797"/>
                  </a:cubicBezTo>
                  <a:cubicBezTo>
                    <a:pt x="13580" y="12625"/>
                    <a:pt x="13698" y="12539"/>
                    <a:pt x="13822" y="12539"/>
                  </a:cubicBezTo>
                  <a:lnTo>
                    <a:pt x="14012" y="12539"/>
                  </a:lnTo>
                  <a:lnTo>
                    <a:pt x="14012" y="11766"/>
                  </a:lnTo>
                  <a:cubicBezTo>
                    <a:pt x="14012" y="11251"/>
                    <a:pt x="13990" y="10821"/>
                    <a:pt x="13939" y="10564"/>
                  </a:cubicBezTo>
                  <a:cubicBezTo>
                    <a:pt x="13889" y="10263"/>
                    <a:pt x="13822" y="10134"/>
                    <a:pt x="13732" y="10134"/>
                  </a:cubicBezTo>
                  <a:cubicBezTo>
                    <a:pt x="13653" y="10134"/>
                    <a:pt x="13580" y="10220"/>
                    <a:pt x="13501" y="10392"/>
                  </a:cubicBezTo>
                  <a:cubicBezTo>
                    <a:pt x="13428" y="10564"/>
                    <a:pt x="13344" y="10864"/>
                    <a:pt x="13254" y="11251"/>
                  </a:cubicBezTo>
                  <a:lnTo>
                    <a:pt x="13069" y="8331"/>
                  </a:lnTo>
                  <a:close/>
                  <a:moveTo>
                    <a:pt x="14024" y="15116"/>
                  </a:moveTo>
                  <a:lnTo>
                    <a:pt x="13895" y="15159"/>
                  </a:lnTo>
                  <a:cubicBezTo>
                    <a:pt x="13822" y="15159"/>
                    <a:pt x="13760" y="15245"/>
                    <a:pt x="13715" y="15330"/>
                  </a:cubicBezTo>
                  <a:cubicBezTo>
                    <a:pt x="13664" y="15416"/>
                    <a:pt x="13625" y="15545"/>
                    <a:pt x="13597" y="15717"/>
                  </a:cubicBezTo>
                  <a:cubicBezTo>
                    <a:pt x="13569" y="15846"/>
                    <a:pt x="13546" y="16060"/>
                    <a:pt x="13535" y="16232"/>
                  </a:cubicBezTo>
                  <a:cubicBezTo>
                    <a:pt x="13524" y="16447"/>
                    <a:pt x="13518" y="16662"/>
                    <a:pt x="13518" y="16876"/>
                  </a:cubicBezTo>
                  <a:cubicBezTo>
                    <a:pt x="13518" y="17478"/>
                    <a:pt x="13541" y="17907"/>
                    <a:pt x="13591" y="18122"/>
                  </a:cubicBezTo>
                  <a:cubicBezTo>
                    <a:pt x="13636" y="18336"/>
                    <a:pt x="13692" y="18465"/>
                    <a:pt x="13754" y="18465"/>
                  </a:cubicBezTo>
                  <a:cubicBezTo>
                    <a:pt x="13816" y="18465"/>
                    <a:pt x="13872" y="18336"/>
                    <a:pt x="13923" y="18036"/>
                  </a:cubicBezTo>
                  <a:cubicBezTo>
                    <a:pt x="13973" y="17778"/>
                    <a:pt x="14007" y="17478"/>
                    <a:pt x="14029" y="17134"/>
                  </a:cubicBezTo>
                  <a:lnTo>
                    <a:pt x="14029" y="15116"/>
                  </a:lnTo>
                  <a:close/>
                  <a:moveTo>
                    <a:pt x="16192" y="10220"/>
                  </a:moveTo>
                  <a:lnTo>
                    <a:pt x="15720" y="10220"/>
                  </a:lnTo>
                  <a:lnTo>
                    <a:pt x="15720" y="16189"/>
                  </a:lnTo>
                  <a:cubicBezTo>
                    <a:pt x="15720" y="16833"/>
                    <a:pt x="15737" y="17306"/>
                    <a:pt x="15776" y="17563"/>
                  </a:cubicBezTo>
                  <a:cubicBezTo>
                    <a:pt x="15815" y="17821"/>
                    <a:pt x="15866" y="17950"/>
                    <a:pt x="15933" y="17950"/>
                  </a:cubicBezTo>
                  <a:cubicBezTo>
                    <a:pt x="15984" y="17950"/>
                    <a:pt x="16034" y="17907"/>
                    <a:pt x="16085" y="17821"/>
                  </a:cubicBezTo>
                  <a:cubicBezTo>
                    <a:pt x="16135" y="17735"/>
                    <a:pt x="16175" y="17649"/>
                    <a:pt x="16203" y="17478"/>
                  </a:cubicBezTo>
                  <a:lnTo>
                    <a:pt x="16287" y="20441"/>
                  </a:lnTo>
                  <a:cubicBezTo>
                    <a:pt x="16242" y="20612"/>
                    <a:pt x="16175" y="20784"/>
                    <a:pt x="16090" y="20956"/>
                  </a:cubicBezTo>
                  <a:cubicBezTo>
                    <a:pt x="16001" y="21128"/>
                    <a:pt x="15905" y="21213"/>
                    <a:pt x="15810" y="21213"/>
                  </a:cubicBezTo>
                  <a:cubicBezTo>
                    <a:pt x="15568" y="21213"/>
                    <a:pt x="15400" y="20870"/>
                    <a:pt x="15304" y="20140"/>
                  </a:cubicBezTo>
                  <a:cubicBezTo>
                    <a:pt x="15203" y="19453"/>
                    <a:pt x="15158" y="18379"/>
                    <a:pt x="15158" y="16919"/>
                  </a:cubicBezTo>
                  <a:lnTo>
                    <a:pt x="15158" y="10220"/>
                  </a:lnTo>
                  <a:lnTo>
                    <a:pt x="14866" y="10220"/>
                  </a:lnTo>
                  <a:lnTo>
                    <a:pt x="14866" y="7085"/>
                  </a:lnTo>
                  <a:lnTo>
                    <a:pt x="15158" y="7085"/>
                  </a:lnTo>
                  <a:lnTo>
                    <a:pt x="15158" y="2791"/>
                  </a:lnTo>
                  <a:lnTo>
                    <a:pt x="15725" y="2791"/>
                  </a:lnTo>
                  <a:lnTo>
                    <a:pt x="15725" y="7085"/>
                  </a:lnTo>
                  <a:lnTo>
                    <a:pt x="16197" y="7085"/>
                  </a:lnTo>
                  <a:lnTo>
                    <a:pt x="16197" y="10220"/>
                  </a:lnTo>
                  <a:close/>
                  <a:moveTo>
                    <a:pt x="16871" y="4294"/>
                  </a:moveTo>
                  <a:cubicBezTo>
                    <a:pt x="16776" y="4294"/>
                    <a:pt x="16697" y="4080"/>
                    <a:pt x="16646" y="3650"/>
                  </a:cubicBezTo>
                  <a:cubicBezTo>
                    <a:pt x="16596" y="3221"/>
                    <a:pt x="16568" y="2705"/>
                    <a:pt x="16568" y="2147"/>
                  </a:cubicBezTo>
                  <a:cubicBezTo>
                    <a:pt x="16568" y="1546"/>
                    <a:pt x="16596" y="1031"/>
                    <a:pt x="16646" y="644"/>
                  </a:cubicBezTo>
                  <a:cubicBezTo>
                    <a:pt x="16697" y="215"/>
                    <a:pt x="16776" y="0"/>
                    <a:pt x="16866" y="0"/>
                  </a:cubicBezTo>
                  <a:cubicBezTo>
                    <a:pt x="16961" y="0"/>
                    <a:pt x="17034" y="215"/>
                    <a:pt x="17085" y="601"/>
                  </a:cubicBezTo>
                  <a:cubicBezTo>
                    <a:pt x="17135" y="1031"/>
                    <a:pt x="17163" y="1546"/>
                    <a:pt x="17163" y="2147"/>
                  </a:cubicBezTo>
                  <a:cubicBezTo>
                    <a:pt x="17163" y="2748"/>
                    <a:pt x="17135" y="3264"/>
                    <a:pt x="17085" y="3693"/>
                  </a:cubicBezTo>
                  <a:cubicBezTo>
                    <a:pt x="17045" y="4122"/>
                    <a:pt x="16972" y="4294"/>
                    <a:pt x="16871" y="4294"/>
                  </a:cubicBezTo>
                  <a:close/>
                  <a:moveTo>
                    <a:pt x="16585" y="21256"/>
                  </a:moveTo>
                  <a:lnTo>
                    <a:pt x="16585" y="7085"/>
                  </a:lnTo>
                  <a:lnTo>
                    <a:pt x="17158" y="7085"/>
                  </a:lnTo>
                  <a:lnTo>
                    <a:pt x="17158" y="21256"/>
                  </a:lnTo>
                  <a:lnTo>
                    <a:pt x="16585" y="21256"/>
                  </a:lnTo>
                  <a:close/>
                  <a:moveTo>
                    <a:pt x="19477" y="14085"/>
                  </a:moveTo>
                  <a:cubicBezTo>
                    <a:pt x="19477" y="15245"/>
                    <a:pt x="19455" y="16275"/>
                    <a:pt x="19404" y="17220"/>
                  </a:cubicBezTo>
                  <a:cubicBezTo>
                    <a:pt x="19354" y="18165"/>
                    <a:pt x="19286" y="18938"/>
                    <a:pt x="19196" y="19582"/>
                  </a:cubicBezTo>
                  <a:cubicBezTo>
                    <a:pt x="19106" y="20226"/>
                    <a:pt x="19005" y="20741"/>
                    <a:pt x="18887" y="21085"/>
                  </a:cubicBezTo>
                  <a:cubicBezTo>
                    <a:pt x="18769" y="21428"/>
                    <a:pt x="18640" y="21600"/>
                    <a:pt x="18505" y="21600"/>
                  </a:cubicBezTo>
                  <a:cubicBezTo>
                    <a:pt x="18371" y="21600"/>
                    <a:pt x="18241" y="21428"/>
                    <a:pt x="18124" y="21128"/>
                  </a:cubicBezTo>
                  <a:cubicBezTo>
                    <a:pt x="18006" y="20784"/>
                    <a:pt x="17905" y="20355"/>
                    <a:pt x="17820" y="19711"/>
                  </a:cubicBezTo>
                  <a:cubicBezTo>
                    <a:pt x="17736" y="19109"/>
                    <a:pt x="17669" y="18336"/>
                    <a:pt x="17618" y="17435"/>
                  </a:cubicBezTo>
                  <a:cubicBezTo>
                    <a:pt x="17568" y="16533"/>
                    <a:pt x="17545" y="15502"/>
                    <a:pt x="17545" y="14386"/>
                  </a:cubicBezTo>
                  <a:cubicBezTo>
                    <a:pt x="17545" y="13183"/>
                    <a:pt x="17568" y="12110"/>
                    <a:pt x="17618" y="11165"/>
                  </a:cubicBezTo>
                  <a:cubicBezTo>
                    <a:pt x="17669" y="10220"/>
                    <a:pt x="17736" y="9404"/>
                    <a:pt x="17826" y="8760"/>
                  </a:cubicBezTo>
                  <a:cubicBezTo>
                    <a:pt x="17916" y="8116"/>
                    <a:pt x="18017" y="7601"/>
                    <a:pt x="18135" y="7257"/>
                  </a:cubicBezTo>
                  <a:cubicBezTo>
                    <a:pt x="18253" y="6914"/>
                    <a:pt x="18382" y="6742"/>
                    <a:pt x="18517" y="6742"/>
                  </a:cubicBezTo>
                  <a:cubicBezTo>
                    <a:pt x="18651" y="6742"/>
                    <a:pt x="18781" y="6914"/>
                    <a:pt x="18899" y="7214"/>
                  </a:cubicBezTo>
                  <a:cubicBezTo>
                    <a:pt x="19017" y="7515"/>
                    <a:pt x="19118" y="7987"/>
                    <a:pt x="19202" y="8631"/>
                  </a:cubicBezTo>
                  <a:cubicBezTo>
                    <a:pt x="19286" y="9233"/>
                    <a:pt x="19354" y="10006"/>
                    <a:pt x="19404" y="10907"/>
                  </a:cubicBezTo>
                  <a:cubicBezTo>
                    <a:pt x="19455" y="11809"/>
                    <a:pt x="19477" y="12883"/>
                    <a:pt x="19477" y="14085"/>
                  </a:cubicBezTo>
                  <a:close/>
                  <a:moveTo>
                    <a:pt x="18893" y="14214"/>
                  </a:moveTo>
                  <a:cubicBezTo>
                    <a:pt x="18893" y="13441"/>
                    <a:pt x="18882" y="12797"/>
                    <a:pt x="18865" y="12239"/>
                  </a:cubicBezTo>
                  <a:cubicBezTo>
                    <a:pt x="18842" y="11680"/>
                    <a:pt x="18814" y="11251"/>
                    <a:pt x="18781" y="10907"/>
                  </a:cubicBezTo>
                  <a:cubicBezTo>
                    <a:pt x="18747" y="10564"/>
                    <a:pt x="18702" y="10306"/>
                    <a:pt x="18657" y="10134"/>
                  </a:cubicBezTo>
                  <a:cubicBezTo>
                    <a:pt x="18612" y="9963"/>
                    <a:pt x="18562" y="9920"/>
                    <a:pt x="18517" y="9920"/>
                  </a:cubicBezTo>
                  <a:cubicBezTo>
                    <a:pt x="18466" y="9920"/>
                    <a:pt x="18421" y="10006"/>
                    <a:pt x="18376" y="10134"/>
                  </a:cubicBezTo>
                  <a:cubicBezTo>
                    <a:pt x="18331" y="10263"/>
                    <a:pt x="18292" y="10521"/>
                    <a:pt x="18258" y="10821"/>
                  </a:cubicBezTo>
                  <a:cubicBezTo>
                    <a:pt x="18225" y="11165"/>
                    <a:pt x="18197" y="11594"/>
                    <a:pt x="18174" y="12153"/>
                  </a:cubicBezTo>
                  <a:cubicBezTo>
                    <a:pt x="18152" y="12711"/>
                    <a:pt x="18146" y="13355"/>
                    <a:pt x="18146" y="14214"/>
                  </a:cubicBezTo>
                  <a:cubicBezTo>
                    <a:pt x="18146" y="15631"/>
                    <a:pt x="18185" y="16705"/>
                    <a:pt x="18264" y="17349"/>
                  </a:cubicBezTo>
                  <a:cubicBezTo>
                    <a:pt x="18343" y="18036"/>
                    <a:pt x="18432" y="18336"/>
                    <a:pt x="18528" y="18336"/>
                  </a:cubicBezTo>
                  <a:cubicBezTo>
                    <a:pt x="18578" y="18336"/>
                    <a:pt x="18623" y="18250"/>
                    <a:pt x="18668" y="18122"/>
                  </a:cubicBezTo>
                  <a:cubicBezTo>
                    <a:pt x="18713" y="17993"/>
                    <a:pt x="18753" y="17735"/>
                    <a:pt x="18786" y="17435"/>
                  </a:cubicBezTo>
                  <a:cubicBezTo>
                    <a:pt x="18820" y="17091"/>
                    <a:pt x="18848" y="16662"/>
                    <a:pt x="18871" y="16146"/>
                  </a:cubicBezTo>
                  <a:cubicBezTo>
                    <a:pt x="18882" y="15631"/>
                    <a:pt x="18893" y="14987"/>
                    <a:pt x="18893" y="14214"/>
                  </a:cubicBezTo>
                  <a:close/>
                  <a:moveTo>
                    <a:pt x="20404" y="21256"/>
                  </a:moveTo>
                  <a:lnTo>
                    <a:pt x="19831" y="21256"/>
                  </a:lnTo>
                  <a:lnTo>
                    <a:pt x="19831" y="7085"/>
                  </a:lnTo>
                  <a:lnTo>
                    <a:pt x="20275" y="7085"/>
                  </a:lnTo>
                  <a:lnTo>
                    <a:pt x="20342" y="8846"/>
                  </a:lnTo>
                  <a:cubicBezTo>
                    <a:pt x="20426" y="8202"/>
                    <a:pt x="20516" y="7687"/>
                    <a:pt x="20617" y="7300"/>
                  </a:cubicBezTo>
                  <a:cubicBezTo>
                    <a:pt x="20718" y="6914"/>
                    <a:pt x="20831" y="6742"/>
                    <a:pt x="20954" y="6742"/>
                  </a:cubicBezTo>
                  <a:cubicBezTo>
                    <a:pt x="21162" y="6742"/>
                    <a:pt x="21319" y="7171"/>
                    <a:pt x="21432" y="8030"/>
                  </a:cubicBezTo>
                  <a:cubicBezTo>
                    <a:pt x="21544" y="8889"/>
                    <a:pt x="21600" y="10177"/>
                    <a:pt x="21600" y="11852"/>
                  </a:cubicBezTo>
                  <a:lnTo>
                    <a:pt x="21600" y="21214"/>
                  </a:lnTo>
                  <a:lnTo>
                    <a:pt x="21027" y="21214"/>
                  </a:lnTo>
                  <a:lnTo>
                    <a:pt x="21027" y="12281"/>
                  </a:lnTo>
                  <a:cubicBezTo>
                    <a:pt x="21027" y="11594"/>
                    <a:pt x="21005" y="11036"/>
                    <a:pt x="20965" y="10650"/>
                  </a:cubicBezTo>
                  <a:cubicBezTo>
                    <a:pt x="20920" y="10263"/>
                    <a:pt x="20859" y="10048"/>
                    <a:pt x="20780" y="10048"/>
                  </a:cubicBezTo>
                  <a:cubicBezTo>
                    <a:pt x="20718" y="10048"/>
                    <a:pt x="20651" y="10177"/>
                    <a:pt x="20583" y="10478"/>
                  </a:cubicBezTo>
                  <a:cubicBezTo>
                    <a:pt x="20516" y="10736"/>
                    <a:pt x="20454" y="11122"/>
                    <a:pt x="20404" y="11551"/>
                  </a:cubicBezTo>
                  <a:lnTo>
                    <a:pt x="20404" y="21256"/>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sz="3250" dirty="0"/>
            </a:p>
          </p:txBody>
        </p:sp>
        <p:sp>
          <p:nvSpPr>
            <p:cNvPr id="20" name="Shape">
              <a:extLst>
                <a:ext uri="{FF2B5EF4-FFF2-40B4-BE49-F238E27FC236}">
                  <a16:creationId xmlns:a16="http://schemas.microsoft.com/office/drawing/2014/main" id="{0B392E61-3EFC-65F1-3EB0-02D9B0E12CD7}"/>
                </a:ext>
              </a:extLst>
            </p:cNvPr>
            <p:cNvSpPr/>
            <p:nvPr userDrawn="1"/>
          </p:nvSpPr>
          <p:spPr>
            <a:xfrm>
              <a:off x="5032172" y="1021854"/>
              <a:ext cx="1051185" cy="549583"/>
            </a:xfrm>
            <a:custGeom>
              <a:avLst/>
              <a:gdLst/>
              <a:ahLst/>
              <a:cxnLst>
                <a:cxn ang="0">
                  <a:pos x="wd2" y="hd2"/>
                </a:cxn>
                <a:cxn ang="5400000">
                  <a:pos x="wd2" y="hd2"/>
                </a:cxn>
                <a:cxn ang="10800000">
                  <a:pos x="wd2" y="hd2"/>
                </a:cxn>
                <a:cxn ang="16200000">
                  <a:pos x="wd2" y="hd2"/>
                </a:cxn>
              </a:cxnLst>
              <a:rect l="0" t="0" r="r" b="b"/>
              <a:pathLst>
                <a:path w="21600" h="21600" extrusionOk="0">
                  <a:moveTo>
                    <a:pt x="15954" y="0"/>
                  </a:moveTo>
                  <a:cubicBezTo>
                    <a:pt x="13287" y="0"/>
                    <a:pt x="11002" y="3514"/>
                    <a:pt x="10441" y="8443"/>
                  </a:cubicBezTo>
                  <a:cubicBezTo>
                    <a:pt x="9052" y="8229"/>
                    <a:pt x="6050" y="7757"/>
                    <a:pt x="5198" y="7671"/>
                  </a:cubicBezTo>
                  <a:cubicBezTo>
                    <a:pt x="5154" y="7671"/>
                    <a:pt x="5109" y="7671"/>
                    <a:pt x="5041" y="7671"/>
                  </a:cubicBezTo>
                  <a:cubicBezTo>
                    <a:pt x="4638" y="7671"/>
                    <a:pt x="4280" y="7886"/>
                    <a:pt x="4033" y="8357"/>
                  </a:cubicBezTo>
                  <a:cubicBezTo>
                    <a:pt x="3563" y="9214"/>
                    <a:pt x="3563" y="10457"/>
                    <a:pt x="3563" y="10843"/>
                  </a:cubicBezTo>
                  <a:cubicBezTo>
                    <a:pt x="3563" y="11271"/>
                    <a:pt x="3563" y="12514"/>
                    <a:pt x="4033" y="13329"/>
                  </a:cubicBezTo>
                  <a:cubicBezTo>
                    <a:pt x="4280" y="13800"/>
                    <a:pt x="4638" y="14014"/>
                    <a:pt x="5041" y="14014"/>
                  </a:cubicBezTo>
                  <a:cubicBezTo>
                    <a:pt x="5086" y="14014"/>
                    <a:pt x="5131" y="14014"/>
                    <a:pt x="5198" y="14014"/>
                  </a:cubicBezTo>
                  <a:cubicBezTo>
                    <a:pt x="5803" y="13929"/>
                    <a:pt x="7417" y="13714"/>
                    <a:pt x="8313" y="13543"/>
                  </a:cubicBezTo>
                  <a:lnTo>
                    <a:pt x="9657" y="13329"/>
                  </a:lnTo>
                  <a:cubicBezTo>
                    <a:pt x="9971" y="13286"/>
                    <a:pt x="10262" y="13243"/>
                    <a:pt x="10464" y="13200"/>
                  </a:cubicBezTo>
                  <a:cubicBezTo>
                    <a:pt x="11046" y="18043"/>
                    <a:pt x="13332" y="21557"/>
                    <a:pt x="15954" y="21557"/>
                  </a:cubicBezTo>
                  <a:cubicBezTo>
                    <a:pt x="19068" y="21557"/>
                    <a:pt x="21600" y="16714"/>
                    <a:pt x="21600" y="10757"/>
                  </a:cubicBezTo>
                  <a:cubicBezTo>
                    <a:pt x="21600" y="4843"/>
                    <a:pt x="19068" y="0"/>
                    <a:pt x="15954" y="0"/>
                  </a:cubicBezTo>
                  <a:close/>
                  <a:moveTo>
                    <a:pt x="15954" y="17229"/>
                  </a:moveTo>
                  <a:cubicBezTo>
                    <a:pt x="14094" y="17229"/>
                    <a:pt x="12593" y="14357"/>
                    <a:pt x="12593" y="10800"/>
                  </a:cubicBezTo>
                  <a:cubicBezTo>
                    <a:pt x="12593" y="7243"/>
                    <a:pt x="14094" y="4371"/>
                    <a:pt x="15954" y="4371"/>
                  </a:cubicBezTo>
                  <a:cubicBezTo>
                    <a:pt x="17813" y="4371"/>
                    <a:pt x="19315" y="7243"/>
                    <a:pt x="19315" y="10800"/>
                  </a:cubicBezTo>
                  <a:cubicBezTo>
                    <a:pt x="19315" y="14357"/>
                    <a:pt x="17813" y="17229"/>
                    <a:pt x="15954" y="17229"/>
                  </a:cubicBezTo>
                  <a:close/>
                  <a:moveTo>
                    <a:pt x="9007" y="15514"/>
                  </a:moveTo>
                  <a:lnTo>
                    <a:pt x="9007" y="20014"/>
                  </a:lnTo>
                  <a:cubicBezTo>
                    <a:pt x="8627" y="20443"/>
                    <a:pt x="8134" y="20786"/>
                    <a:pt x="7506" y="21129"/>
                  </a:cubicBezTo>
                  <a:cubicBezTo>
                    <a:pt x="6879" y="21429"/>
                    <a:pt x="6207" y="21600"/>
                    <a:pt x="5467" y="21600"/>
                  </a:cubicBezTo>
                  <a:cubicBezTo>
                    <a:pt x="4324" y="21600"/>
                    <a:pt x="3339" y="21171"/>
                    <a:pt x="2532" y="20271"/>
                  </a:cubicBezTo>
                  <a:cubicBezTo>
                    <a:pt x="1725" y="19371"/>
                    <a:pt x="1098" y="18129"/>
                    <a:pt x="650" y="16500"/>
                  </a:cubicBezTo>
                  <a:cubicBezTo>
                    <a:pt x="224" y="14871"/>
                    <a:pt x="0" y="12986"/>
                    <a:pt x="0" y="10800"/>
                  </a:cubicBezTo>
                  <a:cubicBezTo>
                    <a:pt x="0" y="8657"/>
                    <a:pt x="246" y="6729"/>
                    <a:pt x="717" y="5143"/>
                  </a:cubicBezTo>
                  <a:cubicBezTo>
                    <a:pt x="1210" y="3514"/>
                    <a:pt x="1860" y="2271"/>
                    <a:pt x="2711" y="1371"/>
                  </a:cubicBezTo>
                  <a:cubicBezTo>
                    <a:pt x="3563" y="471"/>
                    <a:pt x="4549" y="43"/>
                    <a:pt x="5646" y="43"/>
                  </a:cubicBezTo>
                  <a:cubicBezTo>
                    <a:pt x="6229" y="43"/>
                    <a:pt x="6767" y="171"/>
                    <a:pt x="7282" y="386"/>
                  </a:cubicBezTo>
                  <a:cubicBezTo>
                    <a:pt x="7798" y="600"/>
                    <a:pt x="8246" y="900"/>
                    <a:pt x="8627" y="1243"/>
                  </a:cubicBezTo>
                  <a:lnTo>
                    <a:pt x="8402" y="4843"/>
                  </a:lnTo>
                  <a:cubicBezTo>
                    <a:pt x="8022" y="4500"/>
                    <a:pt x="7596" y="4200"/>
                    <a:pt x="7125" y="3986"/>
                  </a:cubicBezTo>
                  <a:cubicBezTo>
                    <a:pt x="6655" y="3771"/>
                    <a:pt x="6162" y="3643"/>
                    <a:pt x="5624" y="3643"/>
                  </a:cubicBezTo>
                  <a:cubicBezTo>
                    <a:pt x="4817" y="3643"/>
                    <a:pt x="4168" y="3943"/>
                    <a:pt x="3630" y="4586"/>
                  </a:cubicBezTo>
                  <a:cubicBezTo>
                    <a:pt x="3115" y="5186"/>
                    <a:pt x="2734" y="6043"/>
                    <a:pt x="2487" y="7114"/>
                  </a:cubicBezTo>
                  <a:cubicBezTo>
                    <a:pt x="2241" y="8186"/>
                    <a:pt x="2106" y="9386"/>
                    <a:pt x="2106" y="10714"/>
                  </a:cubicBezTo>
                  <a:cubicBezTo>
                    <a:pt x="2106" y="12129"/>
                    <a:pt x="2241" y="13371"/>
                    <a:pt x="2487" y="14443"/>
                  </a:cubicBezTo>
                  <a:cubicBezTo>
                    <a:pt x="2734" y="15514"/>
                    <a:pt x="3115" y="16371"/>
                    <a:pt x="3607" y="17014"/>
                  </a:cubicBezTo>
                  <a:cubicBezTo>
                    <a:pt x="4100" y="17614"/>
                    <a:pt x="4728" y="17957"/>
                    <a:pt x="5490" y="17957"/>
                  </a:cubicBezTo>
                  <a:cubicBezTo>
                    <a:pt x="5714" y="17957"/>
                    <a:pt x="5960" y="17914"/>
                    <a:pt x="6207" y="17871"/>
                  </a:cubicBezTo>
                  <a:cubicBezTo>
                    <a:pt x="6453" y="17829"/>
                    <a:pt x="6722" y="17743"/>
                    <a:pt x="6968" y="17614"/>
                  </a:cubicBezTo>
                  <a:lnTo>
                    <a:pt x="6968" y="15814"/>
                  </a:lnTo>
                  <a:cubicBezTo>
                    <a:pt x="7439" y="15729"/>
                    <a:pt x="7887" y="15686"/>
                    <a:pt x="8246" y="15643"/>
                  </a:cubicBezTo>
                  <a:lnTo>
                    <a:pt x="9007" y="15514"/>
                  </a:lnTo>
                  <a:close/>
                </a:path>
              </a:pathLst>
            </a:custGeom>
            <a:solidFill>
              <a:srgbClr val="008C58"/>
            </a:solidFill>
            <a:ln w="12700">
              <a:miter lim="400000"/>
            </a:ln>
          </p:spPr>
          <p:txBody>
            <a:bodyPr lIns="38100" tIns="38100" rIns="38100" bIns="38100" anchor="ctr"/>
            <a:lstStyle/>
            <a:p>
              <a:pPr>
                <a:defRPr sz="3000">
                  <a:solidFill>
                    <a:srgbClr val="FFFFFF"/>
                  </a:solidFill>
                </a:defRPr>
              </a:pPr>
              <a:endParaRPr sz="3250" dirty="0"/>
            </a:p>
          </p:txBody>
        </p:sp>
      </p:grpSp>
      <p:sp>
        <p:nvSpPr>
          <p:cNvPr id="21" name="Shape">
            <a:extLst>
              <a:ext uri="{FF2B5EF4-FFF2-40B4-BE49-F238E27FC236}">
                <a16:creationId xmlns:a16="http://schemas.microsoft.com/office/drawing/2014/main" id="{169A3203-F6B1-C529-A99B-B472ADEAA803}"/>
              </a:ext>
            </a:extLst>
          </p:cNvPr>
          <p:cNvSpPr/>
          <p:nvPr userDrawn="1"/>
        </p:nvSpPr>
        <p:spPr>
          <a:xfrm>
            <a:off x="2160376" y="640199"/>
            <a:ext cx="245320" cy="195222"/>
          </a:xfrm>
          <a:custGeom>
            <a:avLst/>
            <a:gdLst/>
            <a:ahLst/>
            <a:cxnLst>
              <a:cxn ang="0">
                <a:pos x="wd2" y="hd2"/>
              </a:cxn>
              <a:cxn ang="5400000">
                <a:pos x="wd2" y="hd2"/>
              </a:cxn>
              <a:cxn ang="10800000">
                <a:pos x="wd2" y="hd2"/>
              </a:cxn>
              <a:cxn ang="16200000">
                <a:pos x="wd2" y="hd2"/>
              </a:cxn>
            </a:cxnLst>
            <a:rect l="0" t="0" r="r" b="b"/>
            <a:pathLst>
              <a:path w="20767" h="20569" extrusionOk="0">
                <a:moveTo>
                  <a:pt x="1276" y="2502"/>
                </a:moveTo>
                <a:cubicBezTo>
                  <a:pt x="3176" y="-371"/>
                  <a:pt x="6676" y="-945"/>
                  <a:pt x="8976" y="1698"/>
                </a:cubicBezTo>
                <a:cubicBezTo>
                  <a:pt x="9476" y="2272"/>
                  <a:pt x="9876" y="2961"/>
                  <a:pt x="10376" y="3651"/>
                </a:cubicBezTo>
                <a:cubicBezTo>
                  <a:pt x="10876" y="2961"/>
                  <a:pt x="11276" y="2272"/>
                  <a:pt x="11776" y="1698"/>
                </a:cubicBezTo>
                <a:cubicBezTo>
                  <a:pt x="14076" y="-945"/>
                  <a:pt x="17676" y="-371"/>
                  <a:pt x="19476" y="2502"/>
                </a:cubicBezTo>
                <a:cubicBezTo>
                  <a:pt x="21176" y="5144"/>
                  <a:pt x="21076" y="7902"/>
                  <a:pt x="19876" y="10659"/>
                </a:cubicBezTo>
                <a:cubicBezTo>
                  <a:pt x="18676" y="13302"/>
                  <a:pt x="16976" y="15485"/>
                  <a:pt x="14976" y="17323"/>
                </a:cubicBezTo>
                <a:cubicBezTo>
                  <a:pt x="13876" y="18357"/>
                  <a:pt x="12376" y="19391"/>
                  <a:pt x="11076" y="20310"/>
                </a:cubicBezTo>
                <a:cubicBezTo>
                  <a:pt x="10676" y="20655"/>
                  <a:pt x="10176" y="20655"/>
                  <a:pt x="9776" y="20310"/>
                </a:cubicBezTo>
                <a:cubicBezTo>
                  <a:pt x="8476" y="19391"/>
                  <a:pt x="6976" y="18357"/>
                  <a:pt x="5876" y="17323"/>
                </a:cubicBezTo>
                <a:cubicBezTo>
                  <a:pt x="3876" y="15485"/>
                  <a:pt x="2176" y="13417"/>
                  <a:pt x="976" y="10659"/>
                </a:cubicBezTo>
                <a:cubicBezTo>
                  <a:pt x="-324" y="7902"/>
                  <a:pt x="-424" y="5144"/>
                  <a:pt x="1276" y="2502"/>
                </a:cubicBezTo>
                <a:close/>
              </a:path>
            </a:pathLst>
          </a:custGeom>
          <a:solidFill>
            <a:srgbClr val="008C58"/>
          </a:solidFill>
          <a:ln w="12700">
            <a:miter lim="400000"/>
          </a:ln>
        </p:spPr>
        <p:txBody>
          <a:bodyPr lIns="41275" tIns="41275" rIns="41275" bIns="41275" anchor="ctr"/>
          <a:lstStyle/>
          <a:p>
            <a:pPr>
              <a:defRPr sz="3000">
                <a:solidFill>
                  <a:srgbClr val="FFFFFF"/>
                </a:solidFill>
              </a:defRPr>
            </a:pPr>
            <a:endParaRPr sz="3250" dirty="0"/>
          </a:p>
        </p:txBody>
      </p:sp>
      <p:sp>
        <p:nvSpPr>
          <p:cNvPr id="22" name="Shape">
            <a:extLst>
              <a:ext uri="{FF2B5EF4-FFF2-40B4-BE49-F238E27FC236}">
                <a16:creationId xmlns:a16="http://schemas.microsoft.com/office/drawing/2014/main" id="{62C1F269-AA70-251C-2337-E35BB1EFD1B9}"/>
              </a:ext>
            </a:extLst>
          </p:cNvPr>
          <p:cNvSpPr/>
          <p:nvPr userDrawn="1"/>
        </p:nvSpPr>
        <p:spPr>
          <a:xfrm>
            <a:off x="5282444" y="3616960"/>
            <a:ext cx="4623556" cy="2600840"/>
          </a:xfrm>
          <a:custGeom>
            <a:avLst/>
            <a:gdLst/>
            <a:ahLst/>
            <a:cxnLst>
              <a:cxn ang="0">
                <a:pos x="wd2" y="hd2"/>
              </a:cxn>
              <a:cxn ang="5400000">
                <a:pos x="wd2" y="hd2"/>
              </a:cxn>
              <a:cxn ang="10800000">
                <a:pos x="wd2" y="hd2"/>
              </a:cxn>
              <a:cxn ang="16200000">
                <a:pos x="wd2" y="hd2"/>
              </a:cxn>
            </a:cxnLst>
            <a:rect l="0" t="0" r="r" b="b"/>
            <a:pathLst>
              <a:path w="21600" h="21600" extrusionOk="0">
                <a:moveTo>
                  <a:pt x="18585" y="0"/>
                </a:moveTo>
                <a:cubicBezTo>
                  <a:pt x="19673" y="0"/>
                  <a:pt x="20698" y="434"/>
                  <a:pt x="21600" y="1199"/>
                </a:cubicBezTo>
                <a:lnTo>
                  <a:pt x="21600" y="6677"/>
                </a:lnTo>
                <a:cubicBezTo>
                  <a:pt x="20879" y="5261"/>
                  <a:pt x="19796" y="4352"/>
                  <a:pt x="18585" y="4352"/>
                </a:cubicBezTo>
                <a:cubicBezTo>
                  <a:pt x="16418" y="4352"/>
                  <a:pt x="14658" y="7240"/>
                  <a:pt x="14658" y="10796"/>
                </a:cubicBezTo>
                <a:cubicBezTo>
                  <a:pt x="14658" y="14344"/>
                  <a:pt x="16418" y="17240"/>
                  <a:pt x="18585" y="17240"/>
                </a:cubicBezTo>
                <a:cubicBezTo>
                  <a:pt x="19796" y="17240"/>
                  <a:pt x="20879" y="16339"/>
                  <a:pt x="21600" y="14915"/>
                </a:cubicBezTo>
                <a:lnTo>
                  <a:pt x="21600" y="20393"/>
                </a:lnTo>
                <a:cubicBezTo>
                  <a:pt x="20698" y="21158"/>
                  <a:pt x="19668" y="21592"/>
                  <a:pt x="18585" y="21592"/>
                </a:cubicBezTo>
                <a:cubicBezTo>
                  <a:pt x="15511" y="21592"/>
                  <a:pt x="12864" y="18109"/>
                  <a:pt x="12178" y="13250"/>
                </a:cubicBezTo>
                <a:cubicBezTo>
                  <a:pt x="11932" y="13282"/>
                  <a:pt x="11609" y="13322"/>
                  <a:pt x="11236" y="13370"/>
                </a:cubicBezTo>
                <a:lnTo>
                  <a:pt x="9677" y="13571"/>
                </a:lnTo>
                <a:cubicBezTo>
                  <a:pt x="8628" y="13708"/>
                  <a:pt x="6760" y="13949"/>
                  <a:pt x="6050" y="14030"/>
                </a:cubicBezTo>
                <a:cubicBezTo>
                  <a:pt x="5991" y="14038"/>
                  <a:pt x="5932" y="14038"/>
                  <a:pt x="5873" y="14038"/>
                </a:cubicBezTo>
                <a:cubicBezTo>
                  <a:pt x="5393" y="14038"/>
                  <a:pt x="4996" y="13805"/>
                  <a:pt x="4697" y="13346"/>
                </a:cubicBezTo>
                <a:cubicBezTo>
                  <a:pt x="4152" y="12509"/>
                  <a:pt x="4152" y="11263"/>
                  <a:pt x="4152" y="10852"/>
                </a:cubicBezTo>
                <a:cubicBezTo>
                  <a:pt x="4152" y="10442"/>
                  <a:pt x="4152" y="9195"/>
                  <a:pt x="4697" y="8350"/>
                </a:cubicBezTo>
                <a:cubicBezTo>
                  <a:pt x="4996" y="7892"/>
                  <a:pt x="5393" y="7659"/>
                  <a:pt x="5873" y="7659"/>
                </a:cubicBezTo>
                <a:cubicBezTo>
                  <a:pt x="5927" y="7659"/>
                  <a:pt x="5986" y="7659"/>
                  <a:pt x="6045" y="7667"/>
                </a:cubicBezTo>
                <a:cubicBezTo>
                  <a:pt x="7045" y="7779"/>
                  <a:pt x="10550" y="8238"/>
                  <a:pt x="12158" y="8447"/>
                </a:cubicBezTo>
                <a:cubicBezTo>
                  <a:pt x="12825" y="3532"/>
                  <a:pt x="15477" y="0"/>
                  <a:pt x="18585" y="0"/>
                </a:cubicBezTo>
                <a:close/>
                <a:moveTo>
                  <a:pt x="2937" y="20257"/>
                </a:moveTo>
                <a:cubicBezTo>
                  <a:pt x="3888" y="21149"/>
                  <a:pt x="5030" y="21600"/>
                  <a:pt x="6368" y="21600"/>
                </a:cubicBezTo>
                <a:cubicBezTo>
                  <a:pt x="7236" y="21600"/>
                  <a:pt x="8030" y="21447"/>
                  <a:pt x="8756" y="21133"/>
                </a:cubicBezTo>
                <a:cubicBezTo>
                  <a:pt x="9481" y="20820"/>
                  <a:pt x="10065" y="20458"/>
                  <a:pt x="10501" y="20031"/>
                </a:cubicBezTo>
                <a:lnTo>
                  <a:pt x="10501" y="15542"/>
                </a:lnTo>
                <a:lnTo>
                  <a:pt x="9672" y="15647"/>
                </a:lnTo>
                <a:cubicBezTo>
                  <a:pt x="9266" y="15703"/>
                  <a:pt x="8731" y="15768"/>
                  <a:pt x="8187" y="15840"/>
                </a:cubicBezTo>
                <a:lnTo>
                  <a:pt x="8187" y="17634"/>
                </a:lnTo>
                <a:cubicBezTo>
                  <a:pt x="7878" y="17731"/>
                  <a:pt x="7579" y="17811"/>
                  <a:pt x="7290" y="17867"/>
                </a:cubicBezTo>
                <a:cubicBezTo>
                  <a:pt x="6996" y="17924"/>
                  <a:pt x="6721" y="17956"/>
                  <a:pt x="6456" y="17956"/>
                </a:cubicBezTo>
                <a:cubicBezTo>
                  <a:pt x="5584" y="17956"/>
                  <a:pt x="4853" y="17650"/>
                  <a:pt x="4270" y="17031"/>
                </a:cubicBezTo>
                <a:cubicBezTo>
                  <a:pt x="3687" y="16411"/>
                  <a:pt x="3250" y="15558"/>
                  <a:pt x="2956" y="14472"/>
                </a:cubicBezTo>
                <a:cubicBezTo>
                  <a:pt x="2662" y="13386"/>
                  <a:pt x="2520" y="12139"/>
                  <a:pt x="2520" y="10724"/>
                </a:cubicBezTo>
                <a:cubicBezTo>
                  <a:pt x="2520" y="9380"/>
                  <a:pt x="2667" y="8173"/>
                  <a:pt x="2951" y="7112"/>
                </a:cubicBezTo>
                <a:cubicBezTo>
                  <a:pt x="3240" y="6050"/>
                  <a:pt x="3687" y="5213"/>
                  <a:pt x="4290" y="4594"/>
                </a:cubicBezTo>
                <a:cubicBezTo>
                  <a:pt x="4893" y="3974"/>
                  <a:pt x="5662" y="3668"/>
                  <a:pt x="6604" y="3668"/>
                </a:cubicBezTo>
                <a:cubicBezTo>
                  <a:pt x="7216" y="3668"/>
                  <a:pt x="7795" y="3781"/>
                  <a:pt x="8344" y="3998"/>
                </a:cubicBezTo>
                <a:cubicBezTo>
                  <a:pt x="8888" y="4223"/>
                  <a:pt x="9388" y="4505"/>
                  <a:pt x="9839" y="4851"/>
                </a:cubicBezTo>
                <a:lnTo>
                  <a:pt x="10094" y="1239"/>
                </a:lnTo>
                <a:cubicBezTo>
                  <a:pt x="9663" y="885"/>
                  <a:pt x="9138" y="595"/>
                  <a:pt x="8525" y="362"/>
                </a:cubicBezTo>
                <a:cubicBezTo>
                  <a:pt x="7912" y="137"/>
                  <a:pt x="7275" y="24"/>
                  <a:pt x="6608" y="24"/>
                </a:cubicBezTo>
                <a:cubicBezTo>
                  <a:pt x="5314" y="24"/>
                  <a:pt x="4172" y="467"/>
                  <a:pt x="3177" y="1360"/>
                </a:cubicBezTo>
                <a:cubicBezTo>
                  <a:pt x="2182" y="2253"/>
                  <a:pt x="1407" y="3499"/>
                  <a:pt x="843" y="5116"/>
                </a:cubicBezTo>
                <a:cubicBezTo>
                  <a:pt x="279" y="6733"/>
                  <a:pt x="0" y="8624"/>
                  <a:pt x="0" y="10788"/>
                </a:cubicBezTo>
                <a:cubicBezTo>
                  <a:pt x="0" y="12968"/>
                  <a:pt x="255" y="14875"/>
                  <a:pt x="760" y="16492"/>
                </a:cubicBezTo>
                <a:cubicBezTo>
                  <a:pt x="1260" y="18109"/>
                  <a:pt x="1985" y="19364"/>
                  <a:pt x="2937" y="20257"/>
                </a:cubicBezTo>
                <a:close/>
              </a:path>
            </a:pathLst>
          </a:custGeom>
          <a:solidFill>
            <a:srgbClr val="008C58"/>
          </a:solidFill>
          <a:ln w="12700">
            <a:miter lim="400000"/>
          </a:ln>
        </p:spPr>
        <p:txBody>
          <a:bodyPr lIns="41275" tIns="41275" rIns="41275" bIns="41275" anchor="ctr"/>
          <a:lstStyle/>
          <a:p>
            <a:pPr>
              <a:defRPr sz="3000">
                <a:solidFill>
                  <a:srgbClr val="FFFFFF"/>
                </a:solidFill>
              </a:defRPr>
            </a:pPr>
            <a:endParaRPr sz="3250" dirty="0"/>
          </a:p>
        </p:txBody>
      </p:sp>
      <p:sp>
        <p:nvSpPr>
          <p:cNvPr id="23" name="TextBox 22">
            <a:extLst>
              <a:ext uri="{FF2B5EF4-FFF2-40B4-BE49-F238E27FC236}">
                <a16:creationId xmlns:a16="http://schemas.microsoft.com/office/drawing/2014/main" id="{D8A31BF1-E2BA-D818-1121-63E6A3463DFE}"/>
              </a:ext>
            </a:extLst>
          </p:cNvPr>
          <p:cNvSpPr txBox="1"/>
          <p:nvPr userDrawn="1"/>
        </p:nvSpPr>
        <p:spPr>
          <a:xfrm>
            <a:off x="601868" y="1772444"/>
            <a:ext cx="8117735" cy="459036"/>
          </a:xfrm>
          <a:prstGeom prst="rect">
            <a:avLst/>
          </a:prstGeom>
          <a:noFill/>
        </p:spPr>
        <p:txBody>
          <a:bodyPr wrap="none" rtlCol="0">
            <a:spAutoFit/>
          </a:bodyPr>
          <a:lstStyle/>
          <a:p>
            <a:r>
              <a:rPr lang="en-CA" sz="2383" b="0" i="0" dirty="0">
                <a:solidFill>
                  <a:srgbClr val="FFFFFF">
                    <a:alpha val="40000"/>
                  </a:srgbClr>
                </a:solidFill>
                <a:effectLst/>
                <a:latin typeface="+mj-lt"/>
              </a:rPr>
              <a:t>Free Templates &amp; Infographics for PowerPoint and Google Slides</a:t>
            </a:r>
            <a:endParaRPr lang="en-US" sz="2383" dirty="0">
              <a:solidFill>
                <a:schemeClr val="bg1">
                  <a:alpha val="40000"/>
                </a:schemeClr>
              </a:solidFill>
              <a:latin typeface="+mj-lt"/>
            </a:endParaRPr>
          </a:p>
        </p:txBody>
      </p:sp>
      <p:sp>
        <p:nvSpPr>
          <p:cNvPr id="24" name="TextBox 23">
            <a:extLst>
              <a:ext uri="{FF2B5EF4-FFF2-40B4-BE49-F238E27FC236}">
                <a16:creationId xmlns:a16="http://schemas.microsoft.com/office/drawing/2014/main" id="{4998CCE7-86CA-9622-F473-BF5BE33EA1B2}"/>
              </a:ext>
            </a:extLst>
          </p:cNvPr>
          <p:cNvSpPr txBox="1"/>
          <p:nvPr userDrawn="1"/>
        </p:nvSpPr>
        <p:spPr>
          <a:xfrm>
            <a:off x="601869" y="5930557"/>
            <a:ext cx="4306948" cy="359009"/>
          </a:xfrm>
          <a:prstGeom prst="rect">
            <a:avLst/>
          </a:prstGeom>
          <a:noFill/>
        </p:spPr>
        <p:txBody>
          <a:bodyPr wrap="none" rtlCol="0">
            <a:spAutoFit/>
          </a:bodyPr>
          <a:lstStyle/>
          <a:p>
            <a:r>
              <a:rPr lang="en-CA" sz="1733" b="0" i="0" dirty="0">
                <a:solidFill>
                  <a:srgbClr val="FFFFFF">
                    <a:alpha val="41000"/>
                  </a:srgbClr>
                </a:solidFill>
                <a:effectLst/>
                <a:latin typeface="+mj-lt"/>
              </a:rPr>
              <a:t>Visit our </a:t>
            </a:r>
            <a:r>
              <a:rPr lang="en-CA" sz="1733" b="1" i="0" dirty="0">
                <a:solidFill>
                  <a:srgbClr val="FFFFFF">
                    <a:alpha val="41000"/>
                  </a:srgbClr>
                </a:solidFill>
                <a:effectLst/>
                <a:latin typeface="+mj-lt"/>
              </a:rPr>
              <a:t>FAQ</a:t>
            </a:r>
            <a:r>
              <a:rPr lang="en-CA" sz="1733" b="0" i="0" dirty="0">
                <a:solidFill>
                  <a:srgbClr val="FFFFFF">
                    <a:alpha val="41000"/>
                  </a:srgbClr>
                </a:solidFill>
                <a:effectLst/>
                <a:latin typeface="+mj-lt"/>
              </a:rPr>
              <a:t> : www.presentationgo.com/faq/</a:t>
            </a:r>
            <a:endParaRPr lang="en-US" sz="1733" dirty="0">
              <a:solidFill>
                <a:schemeClr val="bg1">
                  <a:alpha val="41000"/>
                </a:schemeClr>
              </a:solidFill>
              <a:latin typeface="+mj-lt"/>
            </a:endParaRPr>
          </a:p>
        </p:txBody>
      </p:sp>
      <p:sp>
        <p:nvSpPr>
          <p:cNvPr id="25" name="TextBox 24">
            <a:extLst>
              <a:ext uri="{FF2B5EF4-FFF2-40B4-BE49-F238E27FC236}">
                <a16:creationId xmlns:a16="http://schemas.microsoft.com/office/drawing/2014/main" id="{A0D379EE-2281-D8D6-2D8B-EFE058469F33}"/>
              </a:ext>
            </a:extLst>
          </p:cNvPr>
          <p:cNvSpPr txBox="1"/>
          <p:nvPr userDrawn="1"/>
        </p:nvSpPr>
        <p:spPr>
          <a:xfrm>
            <a:off x="601868" y="5444784"/>
            <a:ext cx="5116385" cy="559064"/>
          </a:xfrm>
          <a:prstGeom prst="rect">
            <a:avLst/>
          </a:prstGeom>
          <a:noFill/>
        </p:spPr>
        <p:txBody>
          <a:bodyPr wrap="square" rtlCol="0">
            <a:spAutoFit/>
          </a:bodyPr>
          <a:lstStyle/>
          <a:p>
            <a:r>
              <a:rPr lang="en-CA" sz="3033" b="1" i="0" dirty="0">
                <a:solidFill>
                  <a:srgbClr val="FFFFFF"/>
                </a:solidFill>
                <a:effectLst/>
                <a:latin typeface="Calibri" panose="020F0502020204030204" pitchFamily="34" charset="0"/>
                <a:cs typeface="Calibri" panose="020F0502020204030204" pitchFamily="34" charset="0"/>
              </a:rPr>
              <a:t>Questions or Need Help ?</a:t>
            </a:r>
            <a:endParaRPr lang="en-US" sz="3033" b="1" i="0" dirty="0">
              <a:solidFill>
                <a:schemeClr val="bg1"/>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BBF75983-C137-78D1-4C84-90D70E13993B}"/>
              </a:ext>
            </a:extLst>
          </p:cNvPr>
          <p:cNvSpPr txBox="1"/>
          <p:nvPr userDrawn="1"/>
        </p:nvSpPr>
        <p:spPr>
          <a:xfrm>
            <a:off x="6353578" y="1307665"/>
            <a:ext cx="682751" cy="392415"/>
          </a:xfrm>
          <a:prstGeom prst="rect">
            <a:avLst/>
          </a:prstGeom>
          <a:noFill/>
        </p:spPr>
        <p:txBody>
          <a:bodyPr wrap="none" rtlCol="0">
            <a:spAutoFit/>
          </a:bodyPr>
          <a:lstStyle/>
          <a:p>
            <a:r>
              <a:rPr lang="en-CA" sz="1950" b="0" i="0" dirty="0">
                <a:solidFill>
                  <a:srgbClr val="FFFFFF">
                    <a:alpha val="40157"/>
                  </a:srgbClr>
                </a:solidFill>
                <a:effectLst/>
                <a:latin typeface="+mj-lt"/>
              </a:rPr>
              <a:t>.com</a:t>
            </a:r>
            <a:endParaRPr lang="en-US" sz="1950" dirty="0">
              <a:solidFill>
                <a:schemeClr val="bg1">
                  <a:alpha val="40157"/>
                </a:schemeClr>
              </a:solidFill>
              <a:latin typeface="+mj-lt"/>
            </a:endParaRPr>
          </a:p>
        </p:txBody>
      </p:sp>
    </p:spTree>
    <p:extLst>
      <p:ext uri="{BB962C8B-B14F-4D97-AF65-F5344CB8AC3E}">
        <p14:creationId xmlns:p14="http://schemas.microsoft.com/office/powerpoint/2010/main" val="165021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mplate PresentationGo">
    <p:spTree>
      <p:nvGrpSpPr>
        <p:cNvPr id="1" name=""/>
        <p:cNvGrpSpPr/>
        <p:nvPr/>
      </p:nvGrpSpPr>
      <p:grpSpPr>
        <a:xfrm>
          <a:off x="0" y="0"/>
          <a:ext cx="0" cy="0"/>
          <a:chOff x="0" y="0"/>
          <a:chExt cx="0" cy="0"/>
        </a:xfrm>
      </p:grpSpPr>
      <p:grpSp>
        <p:nvGrpSpPr>
          <p:cNvPr id="2" name="Graphic 2">
            <a:extLst>
              <a:ext uri="{FF2B5EF4-FFF2-40B4-BE49-F238E27FC236}">
                <a16:creationId xmlns:a16="http://schemas.microsoft.com/office/drawing/2014/main" id="{FA1F6842-9F83-4421-7CF7-F6CEC104CDBB}"/>
              </a:ext>
            </a:extLst>
          </p:cNvPr>
          <p:cNvGrpSpPr/>
          <p:nvPr userDrawn="1"/>
        </p:nvGrpSpPr>
        <p:grpSpPr>
          <a:xfrm>
            <a:off x="0" y="0"/>
            <a:ext cx="9906000" cy="6858000"/>
            <a:chOff x="2577120" y="1813061"/>
            <a:chExt cx="1869992" cy="1445255"/>
          </a:xfrm>
          <a:solidFill>
            <a:schemeClr val="bg1"/>
          </a:solidFill>
        </p:grpSpPr>
        <p:sp>
          <p:nvSpPr>
            <p:cNvPr id="3" name="Freeform 2">
              <a:extLst>
                <a:ext uri="{FF2B5EF4-FFF2-40B4-BE49-F238E27FC236}">
                  <a16:creationId xmlns:a16="http://schemas.microsoft.com/office/drawing/2014/main" id="{920C878C-7742-997F-9381-738895222183}"/>
                </a:ext>
              </a:extLst>
            </p:cNvPr>
            <p:cNvSpPr/>
            <p:nvPr/>
          </p:nvSpPr>
          <p:spPr>
            <a:xfrm>
              <a:off x="2577120" y="1813061"/>
              <a:ext cx="1161751" cy="843026"/>
            </a:xfrm>
            <a:custGeom>
              <a:avLst/>
              <a:gdLst>
                <a:gd name="connsiteX0" fmla="*/ 0 w 1161751"/>
                <a:gd name="connsiteY0" fmla="*/ 546988 h 843026"/>
                <a:gd name="connsiteX1" fmla="*/ 135746 w 1161751"/>
                <a:gd name="connsiteY1" fmla="*/ 782119 h 843026"/>
                <a:gd name="connsiteX2" fmla="*/ 241274 w 1161751"/>
                <a:gd name="connsiteY2" fmla="*/ 843026 h 843026"/>
                <a:gd name="connsiteX3" fmla="*/ 652998 w 1161751"/>
                <a:gd name="connsiteY3" fmla="*/ 843026 h 843026"/>
                <a:gd name="connsiteX4" fmla="*/ 813533 w 1161751"/>
                <a:gd name="connsiteY4" fmla="*/ 565165 h 843026"/>
                <a:gd name="connsiteX5" fmla="*/ 828878 w 1161751"/>
                <a:gd name="connsiteY5" fmla="*/ 561860 h 843026"/>
                <a:gd name="connsiteX6" fmla="*/ 831711 w 1161751"/>
                <a:gd name="connsiteY6" fmla="*/ 576261 h 843026"/>
                <a:gd name="connsiteX7" fmla="*/ 677551 w 1161751"/>
                <a:gd name="connsiteY7" fmla="*/ 843026 h 843026"/>
                <a:gd name="connsiteX8" fmla="*/ 749319 w 1161751"/>
                <a:gd name="connsiteY8" fmla="*/ 843026 h 843026"/>
                <a:gd name="connsiteX9" fmla="*/ 959195 w 1161751"/>
                <a:gd name="connsiteY9" fmla="*/ 479470 h 843026"/>
                <a:gd name="connsiteX10" fmla="*/ 973596 w 1161751"/>
                <a:gd name="connsiteY10" fmla="*/ 475693 h 843026"/>
                <a:gd name="connsiteX11" fmla="*/ 977373 w 1161751"/>
                <a:gd name="connsiteY11" fmla="*/ 490093 h 843026"/>
                <a:gd name="connsiteX12" fmla="*/ 773635 w 1161751"/>
                <a:gd name="connsiteY12" fmla="*/ 843026 h 843026"/>
                <a:gd name="connsiteX13" fmla="*/ 879163 w 1161751"/>
                <a:gd name="connsiteY13" fmla="*/ 782119 h 843026"/>
                <a:gd name="connsiteX14" fmla="*/ 1145462 w 1161751"/>
                <a:gd name="connsiteY14" fmla="*/ 320827 h 843026"/>
                <a:gd name="connsiteX15" fmla="*/ 1145462 w 1161751"/>
                <a:gd name="connsiteY15" fmla="*/ 199012 h 843026"/>
                <a:gd name="connsiteX16" fmla="*/ 1030491 w 1161751"/>
                <a:gd name="connsiteY16" fmla="*/ 0 h 843026"/>
                <a:gd name="connsiteX17" fmla="*/ 0 w 1161751"/>
                <a:gd name="connsiteY17" fmla="*/ 0 h 843026"/>
                <a:gd name="connsiteX18" fmla="*/ 0 w 1161751"/>
                <a:gd name="connsiteY18" fmla="*/ 546988 h 84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61751" h="843026">
                  <a:moveTo>
                    <a:pt x="0" y="546988"/>
                  </a:moveTo>
                  <a:lnTo>
                    <a:pt x="135746" y="782119"/>
                  </a:lnTo>
                  <a:cubicBezTo>
                    <a:pt x="157466" y="819891"/>
                    <a:pt x="197599" y="843026"/>
                    <a:pt x="241274" y="843026"/>
                  </a:cubicBezTo>
                  <a:lnTo>
                    <a:pt x="652998" y="843026"/>
                  </a:lnTo>
                  <a:lnTo>
                    <a:pt x="813533" y="565165"/>
                  </a:lnTo>
                  <a:cubicBezTo>
                    <a:pt x="816602" y="559736"/>
                    <a:pt x="823685" y="558083"/>
                    <a:pt x="828878" y="561860"/>
                  </a:cubicBezTo>
                  <a:cubicBezTo>
                    <a:pt x="833364" y="565165"/>
                    <a:pt x="834544" y="571303"/>
                    <a:pt x="831711" y="576261"/>
                  </a:cubicBezTo>
                  <a:lnTo>
                    <a:pt x="677551" y="843026"/>
                  </a:lnTo>
                  <a:lnTo>
                    <a:pt x="749319" y="843026"/>
                  </a:lnTo>
                  <a:lnTo>
                    <a:pt x="959195" y="479470"/>
                  </a:lnTo>
                  <a:cubicBezTo>
                    <a:pt x="962028" y="474276"/>
                    <a:pt x="968638" y="472624"/>
                    <a:pt x="973596" y="475693"/>
                  </a:cubicBezTo>
                  <a:cubicBezTo>
                    <a:pt x="978789" y="478526"/>
                    <a:pt x="980442" y="485136"/>
                    <a:pt x="977373" y="490093"/>
                  </a:cubicBezTo>
                  <a:lnTo>
                    <a:pt x="773635" y="843026"/>
                  </a:lnTo>
                  <a:cubicBezTo>
                    <a:pt x="817074" y="843026"/>
                    <a:pt x="857444" y="819891"/>
                    <a:pt x="879163" y="782119"/>
                  </a:cubicBezTo>
                  <a:lnTo>
                    <a:pt x="1145462" y="320827"/>
                  </a:lnTo>
                  <a:cubicBezTo>
                    <a:pt x="1167182" y="283055"/>
                    <a:pt x="1167182" y="236784"/>
                    <a:pt x="1145462" y="199012"/>
                  </a:cubicBezTo>
                  <a:lnTo>
                    <a:pt x="1030491" y="0"/>
                  </a:lnTo>
                  <a:lnTo>
                    <a:pt x="0" y="0"/>
                  </a:lnTo>
                  <a:lnTo>
                    <a:pt x="0" y="546988"/>
                  </a:lnTo>
                  <a:close/>
                </a:path>
              </a:pathLst>
            </a:custGeom>
            <a:grpFill/>
            <a:ln w="0" cap="flat">
              <a:noFill/>
              <a:prstDash val="solid"/>
              <a:miter/>
            </a:ln>
          </p:spPr>
          <p:txBody>
            <a:bodyPr rtlCol="0" anchor="ctr"/>
            <a:lstStyle/>
            <a:p>
              <a:endParaRPr lang="en-US" sz="1950"/>
            </a:p>
          </p:txBody>
        </p:sp>
        <p:sp>
          <p:nvSpPr>
            <p:cNvPr id="4" name="Freeform 3">
              <a:extLst>
                <a:ext uri="{FF2B5EF4-FFF2-40B4-BE49-F238E27FC236}">
                  <a16:creationId xmlns:a16="http://schemas.microsoft.com/office/drawing/2014/main" id="{B4B60669-19A5-1DA3-DE41-B2B240FADE2B}"/>
                </a:ext>
              </a:extLst>
            </p:cNvPr>
            <p:cNvSpPr/>
            <p:nvPr/>
          </p:nvSpPr>
          <p:spPr>
            <a:xfrm>
              <a:off x="3457463" y="2091866"/>
              <a:ext cx="989648" cy="1166450"/>
            </a:xfrm>
            <a:custGeom>
              <a:avLst/>
              <a:gdLst>
                <a:gd name="connsiteX0" fmla="*/ 518669 w 989648"/>
                <a:gd name="connsiteY0" fmla="*/ 0 h 1166450"/>
                <a:gd name="connsiteX1" fmla="*/ 415029 w 989648"/>
                <a:gd name="connsiteY1" fmla="*/ 179418 h 1166450"/>
                <a:gd name="connsiteX2" fmla="*/ 405822 w 989648"/>
                <a:gd name="connsiteY2" fmla="*/ 184847 h 1166450"/>
                <a:gd name="connsiteX3" fmla="*/ 400628 w 989648"/>
                <a:gd name="connsiteY3" fmla="*/ 183431 h 1166450"/>
                <a:gd name="connsiteX4" fmla="*/ 396851 w 989648"/>
                <a:gd name="connsiteY4" fmla="*/ 169030 h 1166450"/>
                <a:gd name="connsiteX5" fmla="*/ 494352 w 989648"/>
                <a:gd name="connsiteY5" fmla="*/ 236 h 1166450"/>
                <a:gd name="connsiteX6" fmla="*/ 425653 w 989648"/>
                <a:gd name="connsiteY6" fmla="*/ 236 h 1166450"/>
                <a:gd name="connsiteX7" fmla="*/ 246940 w 989648"/>
                <a:gd name="connsiteY7" fmla="*/ 309731 h 1166450"/>
                <a:gd name="connsiteX8" fmla="*/ 237733 w 989648"/>
                <a:gd name="connsiteY8" fmla="*/ 315161 h 1166450"/>
                <a:gd name="connsiteX9" fmla="*/ 232539 w 989648"/>
                <a:gd name="connsiteY9" fmla="*/ 313745 h 1166450"/>
                <a:gd name="connsiteX10" fmla="*/ 228762 w 989648"/>
                <a:gd name="connsiteY10" fmla="*/ 299344 h 1166450"/>
                <a:gd name="connsiteX11" fmla="*/ 401337 w 989648"/>
                <a:gd name="connsiteY11" fmla="*/ 472 h 1166450"/>
                <a:gd name="connsiteX12" fmla="*/ 388116 w 989648"/>
                <a:gd name="connsiteY12" fmla="*/ 472 h 1166450"/>
                <a:gd name="connsiteX13" fmla="*/ 282588 w 989648"/>
                <a:gd name="connsiteY13" fmla="*/ 61380 h 1166450"/>
                <a:gd name="connsiteX14" fmla="*/ 16290 w 989648"/>
                <a:gd name="connsiteY14" fmla="*/ 522672 h 1166450"/>
                <a:gd name="connsiteX15" fmla="*/ 16290 w 989648"/>
                <a:gd name="connsiteY15" fmla="*/ 644487 h 1166450"/>
                <a:gd name="connsiteX16" fmla="*/ 317764 w 989648"/>
                <a:gd name="connsiteY16" fmla="*/ 1166450 h 1166450"/>
                <a:gd name="connsiteX17" fmla="*/ 989649 w 989648"/>
                <a:gd name="connsiteY17" fmla="*/ 1166450 h 1166450"/>
                <a:gd name="connsiteX18" fmla="*/ 989649 w 989648"/>
                <a:gd name="connsiteY18" fmla="*/ 472 h 1166450"/>
                <a:gd name="connsiteX19" fmla="*/ 519141 w 989648"/>
                <a:gd name="connsiteY19" fmla="*/ 472 h 116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9648" h="1166450">
                  <a:moveTo>
                    <a:pt x="518669" y="0"/>
                  </a:moveTo>
                  <a:lnTo>
                    <a:pt x="415029" y="179418"/>
                  </a:lnTo>
                  <a:cubicBezTo>
                    <a:pt x="413141" y="182723"/>
                    <a:pt x="409600" y="184847"/>
                    <a:pt x="405822" y="184847"/>
                  </a:cubicBezTo>
                  <a:cubicBezTo>
                    <a:pt x="402045" y="184847"/>
                    <a:pt x="402281" y="184375"/>
                    <a:pt x="400628" y="183431"/>
                  </a:cubicBezTo>
                  <a:cubicBezTo>
                    <a:pt x="395435" y="180598"/>
                    <a:pt x="393782" y="173988"/>
                    <a:pt x="396851" y="169030"/>
                  </a:cubicBezTo>
                  <a:lnTo>
                    <a:pt x="494352" y="236"/>
                  </a:lnTo>
                  <a:lnTo>
                    <a:pt x="425653" y="236"/>
                  </a:lnTo>
                  <a:lnTo>
                    <a:pt x="246940" y="309731"/>
                  </a:lnTo>
                  <a:cubicBezTo>
                    <a:pt x="245052" y="313037"/>
                    <a:pt x="241510" y="315161"/>
                    <a:pt x="237733" y="315161"/>
                  </a:cubicBezTo>
                  <a:cubicBezTo>
                    <a:pt x="233956" y="315161"/>
                    <a:pt x="234192" y="314689"/>
                    <a:pt x="232539" y="313745"/>
                  </a:cubicBezTo>
                  <a:cubicBezTo>
                    <a:pt x="227345" y="310912"/>
                    <a:pt x="225693" y="304302"/>
                    <a:pt x="228762" y="299344"/>
                  </a:cubicBezTo>
                  <a:lnTo>
                    <a:pt x="401337" y="472"/>
                  </a:lnTo>
                  <a:lnTo>
                    <a:pt x="388116" y="472"/>
                  </a:lnTo>
                  <a:cubicBezTo>
                    <a:pt x="344677" y="472"/>
                    <a:pt x="304308" y="23608"/>
                    <a:pt x="282588" y="61380"/>
                  </a:cubicBezTo>
                  <a:lnTo>
                    <a:pt x="16290" y="522672"/>
                  </a:lnTo>
                  <a:cubicBezTo>
                    <a:pt x="-5430" y="560444"/>
                    <a:pt x="-5430" y="606715"/>
                    <a:pt x="16290" y="644487"/>
                  </a:cubicBezTo>
                  <a:lnTo>
                    <a:pt x="317764" y="1166450"/>
                  </a:lnTo>
                  <a:lnTo>
                    <a:pt x="989649" y="1166450"/>
                  </a:lnTo>
                  <a:lnTo>
                    <a:pt x="989649" y="472"/>
                  </a:lnTo>
                  <a:lnTo>
                    <a:pt x="519141" y="472"/>
                  </a:lnTo>
                  <a:close/>
                </a:path>
              </a:pathLst>
            </a:custGeom>
            <a:grpFill/>
            <a:ln w="0" cap="flat">
              <a:noFill/>
              <a:prstDash val="solid"/>
              <a:miter/>
            </a:ln>
          </p:spPr>
          <p:txBody>
            <a:bodyPr rtlCol="0" anchor="ctr"/>
            <a:lstStyle/>
            <a:p>
              <a:endParaRPr lang="en-US" sz="1950"/>
            </a:p>
          </p:txBody>
        </p:sp>
      </p:grpSp>
      <p:sp>
        <p:nvSpPr>
          <p:cNvPr id="8" name="Content Placeholder 2">
            <a:extLst>
              <a:ext uri="{FF2B5EF4-FFF2-40B4-BE49-F238E27FC236}">
                <a16:creationId xmlns:a16="http://schemas.microsoft.com/office/drawing/2014/main" id="{13076101-42C5-8377-EAF1-88AB29AA14AF}"/>
              </a:ext>
            </a:extLst>
          </p:cNvPr>
          <p:cNvSpPr>
            <a:spLocks noGrp="1"/>
          </p:cNvSpPr>
          <p:nvPr>
            <p:ph idx="1"/>
          </p:nvPr>
        </p:nvSpPr>
        <p:spPr>
          <a:xfrm>
            <a:off x="682303" y="4154536"/>
            <a:ext cx="3786405" cy="2300447"/>
          </a:xfrm>
        </p:spPr>
        <p:txBody>
          <a:bodyPr>
            <a:noAutofit/>
          </a:bodyPr>
          <a:lstStyle>
            <a:lvl1pPr marL="0" indent="0" algn="l">
              <a:lnSpc>
                <a:spcPct val="100000"/>
              </a:lnSpc>
              <a:buFontTx/>
              <a:buNone/>
              <a:defRPr sz="1950" b="0" i="0">
                <a:solidFill>
                  <a:schemeClr val="bg1"/>
                </a:solidFill>
                <a:latin typeface="Helvetica" pitchFamily="2" charset="0"/>
                <a:cs typeface="Arial" panose="020B0604020202020204" pitchFamily="34" charset="0"/>
              </a:defRPr>
            </a:lvl1pPr>
            <a:lvl2pPr marL="495285" indent="0" algn="l">
              <a:lnSpc>
                <a:spcPct val="100000"/>
              </a:lnSpc>
              <a:buFontTx/>
              <a:buNone/>
              <a:defRPr sz="1733" b="0" i="0">
                <a:solidFill>
                  <a:schemeClr val="bg1"/>
                </a:solidFill>
                <a:latin typeface="Helvetica" pitchFamily="2" charset="0"/>
                <a:cs typeface="Arial" panose="020B0604020202020204" pitchFamily="34" charset="0"/>
              </a:defRPr>
            </a:lvl2pPr>
            <a:lvl3pPr marL="990570" indent="0" algn="l">
              <a:lnSpc>
                <a:spcPct val="100000"/>
              </a:lnSpc>
              <a:buFontTx/>
              <a:buNone/>
              <a:defRPr sz="1517" b="0" i="0">
                <a:solidFill>
                  <a:schemeClr val="bg1"/>
                </a:solidFill>
                <a:latin typeface="Helvetica" pitchFamily="2" charset="0"/>
                <a:cs typeface="Arial" panose="020B0604020202020204" pitchFamily="34" charset="0"/>
              </a:defRPr>
            </a:lvl3pPr>
            <a:lvl4pPr marL="1485854" indent="0" algn="l">
              <a:lnSpc>
                <a:spcPct val="100000"/>
              </a:lnSpc>
              <a:buFontTx/>
              <a:buNone/>
              <a:defRPr sz="1300" b="0" i="0">
                <a:solidFill>
                  <a:schemeClr val="bg1"/>
                </a:solidFill>
                <a:latin typeface="Helvetica" pitchFamily="2" charset="0"/>
                <a:cs typeface="Arial" panose="020B0604020202020204" pitchFamily="34" charset="0"/>
              </a:defRPr>
            </a:lvl4pPr>
            <a:lvl5pPr marL="1981139" indent="0" algn="l">
              <a:lnSpc>
                <a:spcPct val="100000"/>
              </a:lnSpc>
              <a:buFontTx/>
              <a:buNone/>
              <a:defRPr sz="1300" b="0" i="0">
                <a:solidFill>
                  <a:schemeClr val="bg1"/>
                </a:solidFill>
                <a:latin typeface="Helvetica" pitchFamily="2" charset="0"/>
                <a:cs typeface="Arial" panose="020B060402020202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5" name="Title 14">
            <a:extLst>
              <a:ext uri="{FF2B5EF4-FFF2-40B4-BE49-F238E27FC236}">
                <a16:creationId xmlns:a16="http://schemas.microsoft.com/office/drawing/2014/main" id="{0A2CD79A-BEB5-CAEC-E61B-76E24DD4B3E1}"/>
              </a:ext>
            </a:extLst>
          </p:cNvPr>
          <p:cNvSpPr>
            <a:spLocks noGrp="1"/>
          </p:cNvSpPr>
          <p:nvPr>
            <p:ph type="title" hasCustomPrompt="1"/>
          </p:nvPr>
        </p:nvSpPr>
        <p:spPr>
          <a:xfrm>
            <a:off x="5243028" y="3873763"/>
            <a:ext cx="4189686" cy="1012868"/>
          </a:xfrm>
        </p:spPr>
        <p:txBody>
          <a:bodyPr>
            <a:noAutofit/>
          </a:bodyPr>
          <a:lstStyle>
            <a:lvl1pPr algn="r">
              <a:defRPr sz="6500">
                <a:solidFill>
                  <a:schemeClr val="accent1"/>
                </a:solidFill>
              </a:defRPr>
            </a:lvl1pPr>
          </a:lstStyle>
          <a:p>
            <a:r>
              <a:rPr lang="en-US" dirty="0"/>
              <a:t>Click to edit last name</a:t>
            </a:r>
          </a:p>
        </p:txBody>
      </p:sp>
      <p:sp>
        <p:nvSpPr>
          <p:cNvPr id="17" name="Text Placeholder 17">
            <a:extLst>
              <a:ext uri="{FF2B5EF4-FFF2-40B4-BE49-F238E27FC236}">
                <a16:creationId xmlns:a16="http://schemas.microsoft.com/office/drawing/2014/main" id="{C55D7D4E-F1DA-37A1-8924-4D0AB4C78C23}"/>
              </a:ext>
            </a:extLst>
          </p:cNvPr>
          <p:cNvSpPr>
            <a:spLocks noGrp="1"/>
          </p:cNvSpPr>
          <p:nvPr>
            <p:ph type="body" sz="quarter" idx="14" hasCustomPrompt="1"/>
          </p:nvPr>
        </p:nvSpPr>
        <p:spPr>
          <a:xfrm>
            <a:off x="7589098" y="5999048"/>
            <a:ext cx="1843617" cy="228600"/>
          </a:xfrm>
          <a:noFill/>
        </p:spPr>
        <p:txBody>
          <a:bodyPr anchor="ctr">
            <a:noAutofit/>
          </a:bodyPr>
          <a:lstStyle>
            <a:lvl1pPr marL="0" indent="0" algn="ctr">
              <a:buNone/>
              <a:defRPr sz="1300" b="1">
                <a:solidFill>
                  <a:schemeClr val="tx1"/>
                </a:solidFill>
                <a:latin typeface="Helvetica" pitchFamily="2" charset="0"/>
              </a:defRPr>
            </a:lvl1pPr>
            <a:lvl2pPr marL="495285" indent="0" algn="ctr">
              <a:buNone/>
              <a:defRPr/>
            </a:lvl2pPr>
            <a:lvl3pPr marL="990570" indent="0" algn="ctr">
              <a:buNone/>
              <a:defRPr/>
            </a:lvl3pPr>
            <a:lvl4pPr marL="1485854" indent="0" algn="ctr">
              <a:buNone/>
              <a:defRPr/>
            </a:lvl4pPr>
            <a:lvl5pPr marL="1981139" indent="0" algn="ctr">
              <a:buNone/>
              <a:defRPr/>
            </a:lvl5pPr>
          </a:lstStyle>
          <a:p>
            <a:pPr lvl="0"/>
            <a:r>
              <a:rPr lang="en-US" dirty="0"/>
              <a:t>Name</a:t>
            </a:r>
          </a:p>
        </p:txBody>
      </p:sp>
      <p:sp>
        <p:nvSpPr>
          <p:cNvPr id="18" name="Text Placeholder 17">
            <a:extLst>
              <a:ext uri="{FF2B5EF4-FFF2-40B4-BE49-F238E27FC236}">
                <a16:creationId xmlns:a16="http://schemas.microsoft.com/office/drawing/2014/main" id="{DEF5A8F4-DEAF-F23B-034D-06530B0353DC}"/>
              </a:ext>
            </a:extLst>
          </p:cNvPr>
          <p:cNvSpPr>
            <a:spLocks noGrp="1"/>
          </p:cNvSpPr>
          <p:nvPr>
            <p:ph type="body" sz="quarter" idx="15" hasCustomPrompt="1"/>
          </p:nvPr>
        </p:nvSpPr>
        <p:spPr>
          <a:xfrm>
            <a:off x="7589098" y="6226381"/>
            <a:ext cx="1843617" cy="228600"/>
          </a:xfrm>
          <a:noFill/>
        </p:spPr>
        <p:txBody>
          <a:bodyPr anchor="ctr">
            <a:noAutofit/>
          </a:bodyPr>
          <a:lstStyle>
            <a:lvl1pPr marL="0" indent="0" algn="ctr">
              <a:buNone/>
              <a:defRPr sz="1137" i="1">
                <a:solidFill>
                  <a:schemeClr val="tx1"/>
                </a:solidFill>
                <a:latin typeface="Helvetica" pitchFamily="2" charset="0"/>
              </a:defRPr>
            </a:lvl1pPr>
            <a:lvl2pPr marL="495285" indent="0" algn="ctr">
              <a:buNone/>
              <a:defRPr/>
            </a:lvl2pPr>
            <a:lvl3pPr marL="990570" indent="0" algn="ctr">
              <a:buNone/>
              <a:defRPr/>
            </a:lvl3pPr>
            <a:lvl4pPr marL="1485854" indent="0" algn="ctr">
              <a:buNone/>
              <a:defRPr/>
            </a:lvl4pPr>
            <a:lvl5pPr marL="1981139" indent="0" algn="ctr">
              <a:buNone/>
              <a:defRPr/>
            </a:lvl5pPr>
          </a:lstStyle>
          <a:p>
            <a:pPr lvl="0"/>
            <a:r>
              <a:rPr lang="en-US" dirty="0"/>
              <a:t>Position</a:t>
            </a:r>
          </a:p>
        </p:txBody>
      </p:sp>
      <p:sp>
        <p:nvSpPr>
          <p:cNvPr id="24" name="Text Placeholder 17">
            <a:extLst>
              <a:ext uri="{FF2B5EF4-FFF2-40B4-BE49-F238E27FC236}">
                <a16:creationId xmlns:a16="http://schemas.microsoft.com/office/drawing/2014/main" id="{28BEE918-CAD7-792A-62C2-513E3CC66448}"/>
              </a:ext>
            </a:extLst>
          </p:cNvPr>
          <p:cNvSpPr>
            <a:spLocks noGrp="1"/>
          </p:cNvSpPr>
          <p:nvPr>
            <p:ph type="body" sz="quarter" idx="18" hasCustomPrompt="1"/>
          </p:nvPr>
        </p:nvSpPr>
        <p:spPr>
          <a:xfrm>
            <a:off x="683570" y="1299808"/>
            <a:ext cx="4888556" cy="606187"/>
          </a:xfrm>
          <a:noFill/>
        </p:spPr>
        <p:txBody>
          <a:bodyPr anchor="t">
            <a:noAutofit/>
          </a:bodyPr>
          <a:lstStyle>
            <a:lvl1pPr marL="0" indent="0" algn="l">
              <a:buNone/>
              <a:defRPr sz="3467" b="0">
                <a:solidFill>
                  <a:schemeClr val="tx1"/>
                </a:solidFill>
                <a:latin typeface="Helvetica" pitchFamily="2" charset="0"/>
              </a:defRPr>
            </a:lvl1pPr>
            <a:lvl2pPr marL="495285" indent="0" algn="ctr">
              <a:buNone/>
              <a:defRPr/>
            </a:lvl2pPr>
            <a:lvl3pPr marL="990570" indent="0" algn="ctr">
              <a:buNone/>
              <a:defRPr/>
            </a:lvl3pPr>
            <a:lvl4pPr marL="1485854" indent="0" algn="ctr">
              <a:buNone/>
              <a:defRPr/>
            </a:lvl4pPr>
            <a:lvl5pPr marL="1981139" indent="0" algn="ctr">
              <a:buNone/>
              <a:defRPr/>
            </a:lvl5pPr>
          </a:lstStyle>
          <a:p>
            <a:pPr lvl="0"/>
            <a:r>
              <a:rPr lang="en-US" dirty="0"/>
              <a:t>OF APPRECIATION</a:t>
            </a:r>
          </a:p>
        </p:txBody>
      </p:sp>
      <p:sp>
        <p:nvSpPr>
          <p:cNvPr id="26" name="Text Placeholder 17">
            <a:extLst>
              <a:ext uri="{FF2B5EF4-FFF2-40B4-BE49-F238E27FC236}">
                <a16:creationId xmlns:a16="http://schemas.microsoft.com/office/drawing/2014/main" id="{3544FFA1-FD4F-2DDB-9E19-7804B338275D}"/>
              </a:ext>
            </a:extLst>
          </p:cNvPr>
          <p:cNvSpPr>
            <a:spLocks noGrp="1"/>
          </p:cNvSpPr>
          <p:nvPr>
            <p:ph type="body" sz="quarter" idx="19" hasCustomPrompt="1"/>
          </p:nvPr>
        </p:nvSpPr>
        <p:spPr>
          <a:xfrm>
            <a:off x="683570" y="403021"/>
            <a:ext cx="4888556" cy="921746"/>
          </a:xfrm>
          <a:noFill/>
        </p:spPr>
        <p:txBody>
          <a:bodyPr anchor="ctr">
            <a:noAutofit/>
          </a:bodyPr>
          <a:lstStyle>
            <a:lvl1pPr marL="0" indent="0" algn="l">
              <a:buNone/>
              <a:defRPr sz="5200" b="1">
                <a:solidFill>
                  <a:schemeClr val="accent1"/>
                </a:solidFill>
                <a:latin typeface="Helvetica" pitchFamily="2" charset="0"/>
              </a:defRPr>
            </a:lvl1pPr>
            <a:lvl2pPr marL="495285" indent="0" algn="ctr">
              <a:buNone/>
              <a:defRPr/>
            </a:lvl2pPr>
            <a:lvl3pPr marL="990570" indent="0" algn="ctr">
              <a:buNone/>
              <a:defRPr/>
            </a:lvl3pPr>
            <a:lvl4pPr marL="1485854" indent="0" algn="ctr">
              <a:buNone/>
              <a:defRPr/>
            </a:lvl4pPr>
            <a:lvl5pPr marL="1981139" indent="0" algn="ctr">
              <a:buNone/>
              <a:defRPr/>
            </a:lvl5pPr>
          </a:lstStyle>
          <a:p>
            <a:pPr lvl="0"/>
            <a:r>
              <a:rPr lang="en-US" dirty="0"/>
              <a:t>CERTIFICATE</a:t>
            </a:r>
          </a:p>
        </p:txBody>
      </p:sp>
      <p:sp>
        <p:nvSpPr>
          <p:cNvPr id="28" name="Text Placeholder 17">
            <a:extLst>
              <a:ext uri="{FF2B5EF4-FFF2-40B4-BE49-F238E27FC236}">
                <a16:creationId xmlns:a16="http://schemas.microsoft.com/office/drawing/2014/main" id="{3F72DF80-26AB-62BE-DBBA-40861F74E18C}"/>
              </a:ext>
            </a:extLst>
          </p:cNvPr>
          <p:cNvSpPr>
            <a:spLocks noGrp="1"/>
          </p:cNvSpPr>
          <p:nvPr>
            <p:ph type="body" sz="quarter" idx="20" hasCustomPrompt="1"/>
          </p:nvPr>
        </p:nvSpPr>
        <p:spPr>
          <a:xfrm>
            <a:off x="6348978" y="2006674"/>
            <a:ext cx="3083737" cy="839620"/>
          </a:xfrm>
          <a:noFill/>
        </p:spPr>
        <p:txBody>
          <a:bodyPr anchor="b">
            <a:noAutofit/>
          </a:bodyPr>
          <a:lstStyle>
            <a:lvl1pPr marL="0" indent="0" algn="r">
              <a:buNone/>
              <a:defRPr sz="2167" b="0">
                <a:solidFill>
                  <a:schemeClr val="tx1"/>
                </a:solidFill>
                <a:latin typeface="Helvetica" pitchFamily="2" charset="0"/>
              </a:defRPr>
            </a:lvl1pPr>
            <a:lvl2pPr marL="495285" indent="0" algn="ctr">
              <a:buNone/>
              <a:defRPr/>
            </a:lvl2pPr>
            <a:lvl3pPr marL="990570" indent="0" algn="ctr">
              <a:buNone/>
              <a:defRPr/>
            </a:lvl3pPr>
            <a:lvl4pPr marL="1485854" indent="0" algn="ctr">
              <a:buNone/>
              <a:defRPr/>
            </a:lvl4pPr>
            <a:lvl5pPr marL="1981139" indent="0" algn="ctr">
              <a:buNone/>
              <a:defRPr/>
            </a:lvl5pPr>
          </a:lstStyle>
          <a:p>
            <a:pPr lvl="0"/>
            <a:r>
              <a:rPr lang="en-US" dirty="0"/>
              <a:t>This certificate is proudly presented to</a:t>
            </a:r>
          </a:p>
        </p:txBody>
      </p:sp>
      <p:sp>
        <p:nvSpPr>
          <p:cNvPr id="6" name="Text Placeholder 17">
            <a:extLst>
              <a:ext uri="{FF2B5EF4-FFF2-40B4-BE49-F238E27FC236}">
                <a16:creationId xmlns:a16="http://schemas.microsoft.com/office/drawing/2014/main" id="{1B902F7A-3284-7AB9-52C0-6D6495C5F9F3}"/>
              </a:ext>
            </a:extLst>
          </p:cNvPr>
          <p:cNvSpPr>
            <a:spLocks noGrp="1"/>
          </p:cNvSpPr>
          <p:nvPr>
            <p:ph type="body" sz="quarter" idx="21" hasCustomPrompt="1"/>
          </p:nvPr>
        </p:nvSpPr>
        <p:spPr>
          <a:xfrm>
            <a:off x="5243028" y="3119091"/>
            <a:ext cx="4189686" cy="839620"/>
          </a:xfrm>
          <a:noFill/>
        </p:spPr>
        <p:txBody>
          <a:bodyPr anchor="b">
            <a:noAutofit/>
          </a:bodyPr>
          <a:lstStyle>
            <a:lvl1pPr marL="0" indent="0" algn="r">
              <a:buNone/>
              <a:defRPr sz="2167" b="0">
                <a:solidFill>
                  <a:schemeClr val="tx1"/>
                </a:solidFill>
                <a:latin typeface="Helvetica" pitchFamily="2" charset="0"/>
              </a:defRPr>
            </a:lvl1pPr>
            <a:lvl2pPr marL="495285" indent="0" algn="ctr">
              <a:buNone/>
              <a:defRPr/>
            </a:lvl2pPr>
            <a:lvl3pPr marL="990570" indent="0" algn="ctr">
              <a:buNone/>
              <a:defRPr/>
            </a:lvl3pPr>
            <a:lvl4pPr marL="1485854" indent="0" algn="ctr">
              <a:buNone/>
              <a:defRPr/>
            </a:lvl4pPr>
            <a:lvl5pPr marL="1981139" indent="0" algn="ctr">
              <a:buNone/>
              <a:defRPr/>
            </a:lvl5pPr>
          </a:lstStyle>
          <a:p>
            <a:pPr lvl="0"/>
            <a:r>
              <a:rPr lang="en-US" dirty="0"/>
              <a:t>Click to edit first name</a:t>
            </a:r>
          </a:p>
        </p:txBody>
      </p:sp>
    </p:spTree>
    <p:extLst>
      <p:ext uri="{BB962C8B-B14F-4D97-AF65-F5344CB8AC3E}">
        <p14:creationId xmlns:p14="http://schemas.microsoft.com/office/powerpoint/2010/main" val="11914531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hyperlink" Target="http://www.presentationgo.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3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C94220-F156-88A8-4CAA-C89CF986846B}"/>
              </a:ext>
            </a:extLst>
          </p:cNvPr>
          <p:cNvSpPr>
            <a:spLocks noGrp="1"/>
          </p:cNvSpPr>
          <p:nvPr>
            <p:ph type="title"/>
          </p:nvPr>
        </p:nvSpPr>
        <p:spPr>
          <a:xfrm>
            <a:off x="681039" y="365128"/>
            <a:ext cx="854392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43546B-B131-A15F-FC88-2F5ACD315C18}"/>
              </a:ext>
            </a:extLst>
          </p:cNvPr>
          <p:cNvSpPr>
            <a:spLocks noGrp="1"/>
          </p:cNvSpPr>
          <p:nvPr>
            <p:ph type="body" idx="1"/>
          </p:nvPr>
        </p:nvSpPr>
        <p:spPr>
          <a:xfrm>
            <a:off x="681039"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3AC631E-F368-C657-0C8E-B09E240D8512}"/>
              </a:ext>
            </a:extLst>
          </p:cNvPr>
          <p:cNvSpPr/>
          <p:nvPr userDrawn="1"/>
        </p:nvSpPr>
        <p:spPr>
          <a:xfrm>
            <a:off x="-13758" y="6959604"/>
            <a:ext cx="1726498" cy="292388"/>
          </a:xfrm>
          <a:prstGeom prst="rect">
            <a:avLst/>
          </a:prstGeom>
        </p:spPr>
        <p:txBody>
          <a:bodyPr wrap="none">
            <a:spAutoFit/>
          </a:bodyPr>
          <a:lstStyle/>
          <a:p>
            <a:r>
              <a:rPr lang="en-US" sz="1300" b="0" i="0" dirty="0">
                <a:solidFill>
                  <a:srgbClr val="008C58"/>
                </a:solidFill>
                <a:effectLst/>
                <a:latin typeface="+mn-lt"/>
              </a:rPr>
              <a:t>© </a:t>
            </a:r>
            <a:r>
              <a:rPr lang="en-US" sz="1300" b="0" i="0" u="none" strike="noStrike" dirty="0">
                <a:solidFill>
                  <a:srgbClr val="008C58"/>
                </a:solidFill>
                <a:effectLst/>
                <a:latin typeface="+mn-lt"/>
                <a:hlinkClick r:id="rId4" tooltip="PresentationGo!">
                  <a:extLst>
                    <a:ext uri="{A12FA001-AC4F-418D-AE19-62706E023703}">
                      <ahyp:hlinkClr xmlns:ahyp="http://schemas.microsoft.com/office/drawing/2018/hyperlinkcolor" val="tx"/>
                    </a:ext>
                  </a:extLst>
                </a:hlinkClick>
              </a:rPr>
              <a:t>presentationgo.com</a:t>
            </a:r>
            <a:endParaRPr lang="en-US" sz="1300" dirty="0">
              <a:solidFill>
                <a:srgbClr val="008C58"/>
              </a:solidFill>
              <a:latin typeface="+mn-lt"/>
            </a:endParaRPr>
          </a:p>
        </p:txBody>
      </p:sp>
      <p:grpSp>
        <p:nvGrpSpPr>
          <p:cNvPr id="8" name="Group 7">
            <a:extLst>
              <a:ext uri="{FF2B5EF4-FFF2-40B4-BE49-F238E27FC236}">
                <a16:creationId xmlns:a16="http://schemas.microsoft.com/office/drawing/2014/main" id="{39A60FE6-542A-EE13-CC06-E0A8F47562DE}"/>
              </a:ext>
            </a:extLst>
          </p:cNvPr>
          <p:cNvGrpSpPr/>
          <p:nvPr userDrawn="1"/>
        </p:nvGrpSpPr>
        <p:grpSpPr>
          <a:xfrm>
            <a:off x="9996632" y="-58779"/>
            <a:ext cx="1871052" cy="617590"/>
            <a:chOff x="-1808527" y="-16654"/>
            <a:chExt cx="1727124" cy="617590"/>
          </a:xfrm>
        </p:grpSpPr>
        <p:grpSp>
          <p:nvGrpSpPr>
            <p:cNvPr id="9" name="Group 8">
              <a:extLst>
                <a:ext uri="{FF2B5EF4-FFF2-40B4-BE49-F238E27FC236}">
                  <a16:creationId xmlns:a16="http://schemas.microsoft.com/office/drawing/2014/main" id="{4E0319D4-F45B-8D60-1334-A098016BC62F}"/>
                </a:ext>
              </a:extLst>
            </p:cNvPr>
            <p:cNvGrpSpPr/>
            <p:nvPr userDrawn="1"/>
          </p:nvGrpSpPr>
          <p:grpSpPr>
            <a:xfrm>
              <a:off x="-1808527" y="-16654"/>
              <a:ext cx="1727124" cy="617590"/>
              <a:chOff x="-2250002" y="21447"/>
              <a:chExt cx="1727124" cy="617590"/>
            </a:xfrm>
          </p:grpSpPr>
          <p:sp>
            <p:nvSpPr>
              <p:cNvPr id="13" name="TextBox 12">
                <a:extLst>
                  <a:ext uri="{FF2B5EF4-FFF2-40B4-BE49-F238E27FC236}">
                    <a16:creationId xmlns:a16="http://schemas.microsoft.com/office/drawing/2014/main" id="{9D9C38E9-434B-84E8-840B-A73720861FE0}"/>
                  </a:ext>
                </a:extLst>
              </p:cNvPr>
              <p:cNvSpPr txBox="1"/>
              <p:nvPr userDrawn="1"/>
            </p:nvSpPr>
            <p:spPr>
              <a:xfrm>
                <a:off x="-2250002" y="21447"/>
                <a:ext cx="331748" cy="258982"/>
              </a:xfrm>
              <a:prstGeom prst="rect">
                <a:avLst/>
              </a:prstGeom>
              <a:noFill/>
            </p:spPr>
            <p:txBody>
              <a:bodyPr wrap="none" rtlCol="0">
                <a:spAutoFit/>
              </a:bodyPr>
              <a:lstStyle/>
              <a:p>
                <a:r>
                  <a:rPr lang="en-US" sz="1083" dirty="0">
                    <a:latin typeface="+mj-lt"/>
                    <a:ea typeface="Open Sans" panose="020B0606030504020204" pitchFamily="34" charset="0"/>
                    <a:cs typeface="Open Sans" panose="020B0606030504020204" pitchFamily="34" charset="0"/>
                  </a:rPr>
                  <a:t>By:</a:t>
                </a:r>
              </a:p>
            </p:txBody>
          </p:sp>
          <p:sp>
            <p:nvSpPr>
              <p:cNvPr id="14" name="TextBox 13">
                <a:extLst>
                  <a:ext uri="{FF2B5EF4-FFF2-40B4-BE49-F238E27FC236}">
                    <a16:creationId xmlns:a16="http://schemas.microsoft.com/office/drawing/2014/main" id="{12B09AC6-9C0C-A6E4-C75E-FD3360417F1C}"/>
                  </a:ext>
                </a:extLst>
              </p:cNvPr>
              <p:cNvSpPr txBox="1"/>
              <p:nvPr userDrawn="1"/>
            </p:nvSpPr>
            <p:spPr>
              <a:xfrm>
                <a:off x="-950805" y="380055"/>
                <a:ext cx="427927" cy="258982"/>
              </a:xfrm>
              <a:prstGeom prst="rect">
                <a:avLst/>
              </a:prstGeom>
              <a:noFill/>
            </p:spPr>
            <p:txBody>
              <a:bodyPr wrap="none" rtlCol="0">
                <a:spAutoFit/>
              </a:bodyPr>
              <a:lstStyle/>
              <a:p>
                <a:r>
                  <a:rPr lang="en-US" sz="1083" dirty="0">
                    <a:latin typeface="+mj-lt"/>
                    <a:ea typeface="Open Sans" panose="020B0606030504020204" pitchFamily="34" charset="0"/>
                    <a:cs typeface="Open Sans" panose="020B0606030504020204" pitchFamily="34" charset="0"/>
                  </a:rPr>
                  <a:t>.com</a:t>
                </a:r>
              </a:p>
            </p:txBody>
          </p:sp>
        </p:grpSp>
        <p:grpSp>
          <p:nvGrpSpPr>
            <p:cNvPr id="10" name="Group 9">
              <a:extLst>
                <a:ext uri="{FF2B5EF4-FFF2-40B4-BE49-F238E27FC236}">
                  <a16:creationId xmlns:a16="http://schemas.microsoft.com/office/drawing/2014/main" id="{5B083FB8-93EC-3495-D51D-BB96328A2ACE}"/>
                </a:ext>
              </a:extLst>
            </p:cNvPr>
            <p:cNvGrpSpPr/>
            <p:nvPr userDrawn="1"/>
          </p:nvGrpSpPr>
          <p:grpSpPr>
            <a:xfrm>
              <a:off x="-1719071" y="218885"/>
              <a:ext cx="1547194" cy="159662"/>
              <a:chOff x="757647" y="1021854"/>
              <a:chExt cx="5325710" cy="549583"/>
            </a:xfrm>
          </p:grpSpPr>
          <p:sp>
            <p:nvSpPr>
              <p:cNvPr id="11" name="Shape">
                <a:extLst>
                  <a:ext uri="{FF2B5EF4-FFF2-40B4-BE49-F238E27FC236}">
                    <a16:creationId xmlns:a16="http://schemas.microsoft.com/office/drawing/2014/main" id="{27B496F8-0C3F-ECE4-1340-CC733963770F}"/>
                  </a:ext>
                </a:extLst>
              </p:cNvPr>
              <p:cNvSpPr/>
              <p:nvPr userDrawn="1"/>
            </p:nvSpPr>
            <p:spPr>
              <a:xfrm>
                <a:off x="757647" y="1022945"/>
                <a:ext cx="4193833" cy="548492"/>
              </a:xfrm>
              <a:custGeom>
                <a:avLst/>
                <a:gdLst/>
                <a:ahLst/>
                <a:cxnLst>
                  <a:cxn ang="0">
                    <a:pos x="wd2" y="hd2"/>
                  </a:cxn>
                  <a:cxn ang="5400000">
                    <a:pos x="wd2" y="hd2"/>
                  </a:cxn>
                  <a:cxn ang="10800000">
                    <a:pos x="wd2" y="hd2"/>
                  </a:cxn>
                  <a:cxn ang="16200000">
                    <a:pos x="wd2" y="hd2"/>
                  </a:cxn>
                </a:cxnLst>
                <a:rect l="0" t="0" r="r" b="b"/>
                <a:pathLst>
                  <a:path w="21600" h="21600" extrusionOk="0">
                    <a:moveTo>
                      <a:pt x="0" y="2662"/>
                    </a:moveTo>
                    <a:lnTo>
                      <a:pt x="882" y="2662"/>
                    </a:lnTo>
                    <a:cubicBezTo>
                      <a:pt x="1028" y="2662"/>
                      <a:pt x="1163" y="2791"/>
                      <a:pt x="1280" y="3049"/>
                    </a:cubicBezTo>
                    <a:cubicBezTo>
                      <a:pt x="1398" y="3307"/>
                      <a:pt x="1500" y="3693"/>
                      <a:pt x="1584" y="4165"/>
                    </a:cubicBezTo>
                    <a:cubicBezTo>
                      <a:pt x="1668" y="4638"/>
                      <a:pt x="1730" y="5239"/>
                      <a:pt x="1775" y="5969"/>
                    </a:cubicBezTo>
                    <a:cubicBezTo>
                      <a:pt x="1820" y="6656"/>
                      <a:pt x="1842" y="7472"/>
                      <a:pt x="1842" y="8374"/>
                    </a:cubicBezTo>
                    <a:cubicBezTo>
                      <a:pt x="1842" y="9447"/>
                      <a:pt x="1814" y="10392"/>
                      <a:pt x="1763" y="11165"/>
                    </a:cubicBezTo>
                    <a:cubicBezTo>
                      <a:pt x="1707" y="11938"/>
                      <a:pt x="1634" y="12625"/>
                      <a:pt x="1544" y="13140"/>
                    </a:cubicBezTo>
                    <a:cubicBezTo>
                      <a:pt x="1455" y="13656"/>
                      <a:pt x="1348" y="14042"/>
                      <a:pt x="1224" y="14300"/>
                    </a:cubicBezTo>
                    <a:cubicBezTo>
                      <a:pt x="1101" y="14557"/>
                      <a:pt x="972" y="14686"/>
                      <a:pt x="837" y="14686"/>
                    </a:cubicBezTo>
                    <a:lnTo>
                      <a:pt x="590" y="14686"/>
                    </a:lnTo>
                    <a:lnTo>
                      <a:pt x="590" y="21299"/>
                    </a:lnTo>
                    <a:lnTo>
                      <a:pt x="0" y="21299"/>
                    </a:lnTo>
                    <a:lnTo>
                      <a:pt x="0" y="2662"/>
                    </a:lnTo>
                    <a:close/>
                    <a:moveTo>
                      <a:pt x="584" y="11251"/>
                    </a:moveTo>
                    <a:lnTo>
                      <a:pt x="798" y="11251"/>
                    </a:lnTo>
                    <a:cubicBezTo>
                      <a:pt x="854" y="11251"/>
                      <a:pt x="910" y="11208"/>
                      <a:pt x="966" y="11122"/>
                    </a:cubicBezTo>
                    <a:cubicBezTo>
                      <a:pt x="1022" y="11036"/>
                      <a:pt x="1067" y="10864"/>
                      <a:pt x="1106" y="10650"/>
                    </a:cubicBezTo>
                    <a:cubicBezTo>
                      <a:pt x="1146" y="10435"/>
                      <a:pt x="1179" y="10177"/>
                      <a:pt x="1202" y="9834"/>
                    </a:cubicBezTo>
                    <a:cubicBezTo>
                      <a:pt x="1224" y="9490"/>
                      <a:pt x="1241" y="9104"/>
                      <a:pt x="1241" y="8588"/>
                    </a:cubicBezTo>
                    <a:cubicBezTo>
                      <a:pt x="1241" y="7730"/>
                      <a:pt x="1202" y="7085"/>
                      <a:pt x="1129" y="6656"/>
                    </a:cubicBezTo>
                    <a:cubicBezTo>
                      <a:pt x="1050" y="6227"/>
                      <a:pt x="955" y="6012"/>
                      <a:pt x="826" y="6012"/>
                    </a:cubicBezTo>
                    <a:lnTo>
                      <a:pt x="590" y="6012"/>
                    </a:lnTo>
                    <a:lnTo>
                      <a:pt x="590" y="11251"/>
                    </a:lnTo>
                    <a:close/>
                    <a:moveTo>
                      <a:pt x="2179" y="21256"/>
                    </a:moveTo>
                    <a:lnTo>
                      <a:pt x="2179" y="7085"/>
                    </a:lnTo>
                    <a:lnTo>
                      <a:pt x="2628" y="7085"/>
                    </a:lnTo>
                    <a:lnTo>
                      <a:pt x="2685" y="9576"/>
                    </a:lnTo>
                    <a:cubicBezTo>
                      <a:pt x="2707" y="9233"/>
                      <a:pt x="2735" y="8889"/>
                      <a:pt x="2769" y="8546"/>
                    </a:cubicBezTo>
                    <a:cubicBezTo>
                      <a:pt x="2802" y="8202"/>
                      <a:pt x="2842" y="7901"/>
                      <a:pt x="2887" y="7644"/>
                    </a:cubicBezTo>
                    <a:cubicBezTo>
                      <a:pt x="2932" y="7386"/>
                      <a:pt x="2988" y="7171"/>
                      <a:pt x="3044" y="7043"/>
                    </a:cubicBezTo>
                    <a:cubicBezTo>
                      <a:pt x="3106" y="6871"/>
                      <a:pt x="3173" y="6828"/>
                      <a:pt x="3246" y="6828"/>
                    </a:cubicBezTo>
                    <a:cubicBezTo>
                      <a:pt x="3302" y="6828"/>
                      <a:pt x="3353" y="6871"/>
                      <a:pt x="3403" y="7000"/>
                    </a:cubicBezTo>
                    <a:cubicBezTo>
                      <a:pt x="3448" y="7128"/>
                      <a:pt x="3488" y="7214"/>
                      <a:pt x="3516" y="7386"/>
                    </a:cubicBezTo>
                    <a:lnTo>
                      <a:pt x="3426" y="10779"/>
                    </a:lnTo>
                    <a:cubicBezTo>
                      <a:pt x="3398" y="10650"/>
                      <a:pt x="3364" y="10564"/>
                      <a:pt x="3319" y="10435"/>
                    </a:cubicBezTo>
                    <a:cubicBezTo>
                      <a:pt x="3274" y="10349"/>
                      <a:pt x="3224" y="10306"/>
                      <a:pt x="3156" y="10306"/>
                    </a:cubicBezTo>
                    <a:cubicBezTo>
                      <a:pt x="3038" y="10306"/>
                      <a:pt x="2937" y="10607"/>
                      <a:pt x="2859" y="11208"/>
                    </a:cubicBezTo>
                    <a:cubicBezTo>
                      <a:pt x="2780" y="11809"/>
                      <a:pt x="2741" y="12840"/>
                      <a:pt x="2741" y="14257"/>
                    </a:cubicBezTo>
                    <a:lnTo>
                      <a:pt x="2741" y="21342"/>
                    </a:lnTo>
                    <a:lnTo>
                      <a:pt x="2179" y="21342"/>
                    </a:lnTo>
                    <a:close/>
                    <a:moveTo>
                      <a:pt x="5279" y="15416"/>
                    </a:moveTo>
                    <a:lnTo>
                      <a:pt x="4083" y="15416"/>
                    </a:lnTo>
                    <a:lnTo>
                      <a:pt x="4083" y="15545"/>
                    </a:lnTo>
                    <a:cubicBezTo>
                      <a:pt x="4083" y="16533"/>
                      <a:pt x="4134" y="17263"/>
                      <a:pt x="4235" y="17692"/>
                    </a:cubicBezTo>
                    <a:cubicBezTo>
                      <a:pt x="4336" y="18165"/>
                      <a:pt x="4459" y="18379"/>
                      <a:pt x="4611" y="18379"/>
                    </a:cubicBezTo>
                    <a:cubicBezTo>
                      <a:pt x="4718" y="18379"/>
                      <a:pt x="4807" y="18293"/>
                      <a:pt x="4886" y="18165"/>
                    </a:cubicBezTo>
                    <a:cubicBezTo>
                      <a:pt x="4965" y="17993"/>
                      <a:pt x="5032" y="17821"/>
                      <a:pt x="5088" y="17606"/>
                    </a:cubicBezTo>
                    <a:lnTo>
                      <a:pt x="5195" y="20612"/>
                    </a:lnTo>
                    <a:cubicBezTo>
                      <a:pt x="5128" y="20870"/>
                      <a:pt x="5038" y="21085"/>
                      <a:pt x="4931" y="21299"/>
                    </a:cubicBezTo>
                    <a:cubicBezTo>
                      <a:pt x="4824" y="21514"/>
                      <a:pt x="4695" y="21600"/>
                      <a:pt x="4538" y="21600"/>
                    </a:cubicBezTo>
                    <a:cubicBezTo>
                      <a:pt x="4398" y="21600"/>
                      <a:pt x="4268" y="21471"/>
                      <a:pt x="4145" y="21171"/>
                    </a:cubicBezTo>
                    <a:cubicBezTo>
                      <a:pt x="4021" y="20870"/>
                      <a:pt x="3909" y="20441"/>
                      <a:pt x="3819" y="19839"/>
                    </a:cubicBezTo>
                    <a:cubicBezTo>
                      <a:pt x="3724" y="19238"/>
                      <a:pt x="3651" y="18508"/>
                      <a:pt x="3594" y="17606"/>
                    </a:cubicBezTo>
                    <a:cubicBezTo>
                      <a:pt x="3538" y="16705"/>
                      <a:pt x="3510" y="15631"/>
                      <a:pt x="3510" y="14343"/>
                    </a:cubicBezTo>
                    <a:cubicBezTo>
                      <a:pt x="3510" y="13226"/>
                      <a:pt x="3533" y="12196"/>
                      <a:pt x="3578" y="11251"/>
                    </a:cubicBezTo>
                    <a:cubicBezTo>
                      <a:pt x="3622" y="10306"/>
                      <a:pt x="3684" y="9533"/>
                      <a:pt x="3768" y="8846"/>
                    </a:cubicBezTo>
                    <a:cubicBezTo>
                      <a:pt x="3853" y="8159"/>
                      <a:pt x="3948" y="7644"/>
                      <a:pt x="4066" y="7300"/>
                    </a:cubicBezTo>
                    <a:cubicBezTo>
                      <a:pt x="4178" y="6957"/>
                      <a:pt x="4308" y="6742"/>
                      <a:pt x="4448" y="6742"/>
                    </a:cubicBezTo>
                    <a:cubicBezTo>
                      <a:pt x="4701" y="6742"/>
                      <a:pt x="4903" y="7343"/>
                      <a:pt x="5060" y="8503"/>
                    </a:cubicBezTo>
                    <a:cubicBezTo>
                      <a:pt x="5212" y="9662"/>
                      <a:pt x="5290" y="11380"/>
                      <a:pt x="5290" y="13527"/>
                    </a:cubicBezTo>
                    <a:lnTo>
                      <a:pt x="5290" y="15416"/>
                    </a:lnTo>
                    <a:close/>
                    <a:moveTo>
                      <a:pt x="4695" y="12453"/>
                    </a:moveTo>
                    <a:cubicBezTo>
                      <a:pt x="4695" y="12110"/>
                      <a:pt x="4690" y="11809"/>
                      <a:pt x="4678" y="11466"/>
                    </a:cubicBezTo>
                    <a:cubicBezTo>
                      <a:pt x="4667" y="11165"/>
                      <a:pt x="4650" y="10864"/>
                      <a:pt x="4628" y="10607"/>
                    </a:cubicBezTo>
                    <a:cubicBezTo>
                      <a:pt x="4605" y="10349"/>
                      <a:pt x="4577" y="10177"/>
                      <a:pt x="4544" y="10006"/>
                    </a:cubicBezTo>
                    <a:cubicBezTo>
                      <a:pt x="4510" y="9877"/>
                      <a:pt x="4465" y="9791"/>
                      <a:pt x="4420" y="9791"/>
                    </a:cubicBezTo>
                    <a:cubicBezTo>
                      <a:pt x="4330" y="9791"/>
                      <a:pt x="4257" y="10049"/>
                      <a:pt x="4195" y="10521"/>
                    </a:cubicBezTo>
                    <a:cubicBezTo>
                      <a:pt x="4134" y="10993"/>
                      <a:pt x="4100" y="11637"/>
                      <a:pt x="4089" y="12496"/>
                    </a:cubicBezTo>
                    <a:lnTo>
                      <a:pt x="4695" y="12453"/>
                    </a:lnTo>
                    <a:close/>
                    <a:moveTo>
                      <a:pt x="6773" y="10693"/>
                    </a:moveTo>
                    <a:cubicBezTo>
                      <a:pt x="6706" y="10435"/>
                      <a:pt x="6633" y="10220"/>
                      <a:pt x="6554" y="10091"/>
                    </a:cubicBezTo>
                    <a:cubicBezTo>
                      <a:pt x="6476" y="9963"/>
                      <a:pt x="6402" y="9877"/>
                      <a:pt x="6329" y="9877"/>
                    </a:cubicBezTo>
                    <a:cubicBezTo>
                      <a:pt x="6262" y="9877"/>
                      <a:pt x="6206" y="9963"/>
                      <a:pt x="6167" y="10134"/>
                    </a:cubicBezTo>
                    <a:cubicBezTo>
                      <a:pt x="6127" y="10306"/>
                      <a:pt x="6105" y="10564"/>
                      <a:pt x="6105" y="10864"/>
                    </a:cubicBezTo>
                    <a:cubicBezTo>
                      <a:pt x="6105" y="11208"/>
                      <a:pt x="6127" y="11466"/>
                      <a:pt x="6167" y="11723"/>
                    </a:cubicBezTo>
                    <a:cubicBezTo>
                      <a:pt x="6206" y="11938"/>
                      <a:pt x="6285" y="12196"/>
                      <a:pt x="6402" y="12453"/>
                    </a:cubicBezTo>
                    <a:lnTo>
                      <a:pt x="6520" y="12711"/>
                    </a:lnTo>
                    <a:cubicBezTo>
                      <a:pt x="6672" y="13054"/>
                      <a:pt x="6790" y="13570"/>
                      <a:pt x="6869" y="14257"/>
                    </a:cubicBezTo>
                    <a:cubicBezTo>
                      <a:pt x="6947" y="14944"/>
                      <a:pt x="6987" y="15803"/>
                      <a:pt x="6987" y="16876"/>
                    </a:cubicBezTo>
                    <a:cubicBezTo>
                      <a:pt x="6987" y="17563"/>
                      <a:pt x="6970" y="18208"/>
                      <a:pt x="6930" y="18809"/>
                    </a:cubicBezTo>
                    <a:cubicBezTo>
                      <a:pt x="6891" y="19410"/>
                      <a:pt x="6835" y="19882"/>
                      <a:pt x="6768" y="20312"/>
                    </a:cubicBezTo>
                    <a:cubicBezTo>
                      <a:pt x="6695" y="20741"/>
                      <a:pt x="6610" y="21042"/>
                      <a:pt x="6515" y="21256"/>
                    </a:cubicBezTo>
                    <a:cubicBezTo>
                      <a:pt x="6414" y="21471"/>
                      <a:pt x="6307" y="21600"/>
                      <a:pt x="6183" y="21600"/>
                    </a:cubicBezTo>
                    <a:cubicBezTo>
                      <a:pt x="6054" y="21600"/>
                      <a:pt x="5936" y="21514"/>
                      <a:pt x="5835" y="21342"/>
                    </a:cubicBezTo>
                    <a:cubicBezTo>
                      <a:pt x="5734" y="21171"/>
                      <a:pt x="5639" y="20913"/>
                      <a:pt x="5554" y="20569"/>
                    </a:cubicBezTo>
                    <a:lnTo>
                      <a:pt x="5678" y="17435"/>
                    </a:lnTo>
                    <a:cubicBezTo>
                      <a:pt x="5751" y="17735"/>
                      <a:pt x="5830" y="17950"/>
                      <a:pt x="5914" y="18165"/>
                    </a:cubicBezTo>
                    <a:cubicBezTo>
                      <a:pt x="5993" y="18336"/>
                      <a:pt x="6077" y="18465"/>
                      <a:pt x="6161" y="18465"/>
                    </a:cubicBezTo>
                    <a:cubicBezTo>
                      <a:pt x="6256" y="18465"/>
                      <a:pt x="6329" y="18336"/>
                      <a:pt x="6369" y="18122"/>
                    </a:cubicBezTo>
                    <a:cubicBezTo>
                      <a:pt x="6408" y="17907"/>
                      <a:pt x="6431" y="17649"/>
                      <a:pt x="6431" y="17349"/>
                    </a:cubicBezTo>
                    <a:cubicBezTo>
                      <a:pt x="6431" y="17177"/>
                      <a:pt x="6425" y="17005"/>
                      <a:pt x="6419" y="16876"/>
                    </a:cubicBezTo>
                    <a:cubicBezTo>
                      <a:pt x="6408" y="16748"/>
                      <a:pt x="6397" y="16619"/>
                      <a:pt x="6369" y="16490"/>
                    </a:cubicBezTo>
                    <a:cubicBezTo>
                      <a:pt x="6346" y="16361"/>
                      <a:pt x="6313" y="16275"/>
                      <a:pt x="6268" y="16146"/>
                    </a:cubicBezTo>
                    <a:cubicBezTo>
                      <a:pt x="6223" y="16017"/>
                      <a:pt x="6172" y="15889"/>
                      <a:pt x="6105" y="15760"/>
                    </a:cubicBezTo>
                    <a:lnTo>
                      <a:pt x="5987" y="15502"/>
                    </a:lnTo>
                    <a:cubicBezTo>
                      <a:pt x="5835" y="15116"/>
                      <a:pt x="5723" y="14600"/>
                      <a:pt x="5656" y="13956"/>
                    </a:cubicBezTo>
                    <a:cubicBezTo>
                      <a:pt x="5588" y="13312"/>
                      <a:pt x="5549" y="12410"/>
                      <a:pt x="5549" y="11294"/>
                    </a:cubicBezTo>
                    <a:cubicBezTo>
                      <a:pt x="5549" y="10650"/>
                      <a:pt x="5566" y="10049"/>
                      <a:pt x="5599" y="9490"/>
                    </a:cubicBezTo>
                    <a:cubicBezTo>
                      <a:pt x="5633" y="8932"/>
                      <a:pt x="5684" y="8460"/>
                      <a:pt x="5745" y="8073"/>
                    </a:cubicBezTo>
                    <a:cubicBezTo>
                      <a:pt x="5807" y="7687"/>
                      <a:pt x="5886" y="7343"/>
                      <a:pt x="5976" y="7128"/>
                    </a:cubicBezTo>
                    <a:cubicBezTo>
                      <a:pt x="6066" y="6914"/>
                      <a:pt x="6172" y="6785"/>
                      <a:pt x="6290" y="6785"/>
                    </a:cubicBezTo>
                    <a:cubicBezTo>
                      <a:pt x="6408" y="6785"/>
                      <a:pt x="6520" y="6871"/>
                      <a:pt x="6622" y="7043"/>
                    </a:cubicBezTo>
                    <a:cubicBezTo>
                      <a:pt x="6723" y="7214"/>
                      <a:pt x="6812" y="7429"/>
                      <a:pt x="6897" y="7730"/>
                    </a:cubicBezTo>
                    <a:lnTo>
                      <a:pt x="6773" y="10693"/>
                    </a:lnTo>
                    <a:close/>
                    <a:moveTo>
                      <a:pt x="8992" y="15416"/>
                    </a:moveTo>
                    <a:lnTo>
                      <a:pt x="7795" y="15416"/>
                    </a:lnTo>
                    <a:lnTo>
                      <a:pt x="7795" y="15545"/>
                    </a:lnTo>
                    <a:cubicBezTo>
                      <a:pt x="7795" y="16533"/>
                      <a:pt x="7846" y="17263"/>
                      <a:pt x="7947" y="17692"/>
                    </a:cubicBezTo>
                    <a:cubicBezTo>
                      <a:pt x="8048" y="18165"/>
                      <a:pt x="8172" y="18379"/>
                      <a:pt x="8323" y="18379"/>
                    </a:cubicBezTo>
                    <a:cubicBezTo>
                      <a:pt x="8430" y="18379"/>
                      <a:pt x="8520" y="18293"/>
                      <a:pt x="8598" y="18165"/>
                    </a:cubicBezTo>
                    <a:cubicBezTo>
                      <a:pt x="8677" y="17993"/>
                      <a:pt x="8744" y="17821"/>
                      <a:pt x="8801" y="17606"/>
                    </a:cubicBezTo>
                    <a:lnTo>
                      <a:pt x="8907" y="20612"/>
                    </a:lnTo>
                    <a:cubicBezTo>
                      <a:pt x="8840" y="20870"/>
                      <a:pt x="8750" y="21085"/>
                      <a:pt x="8643" y="21299"/>
                    </a:cubicBezTo>
                    <a:cubicBezTo>
                      <a:pt x="8537" y="21514"/>
                      <a:pt x="8407" y="21600"/>
                      <a:pt x="8250" y="21600"/>
                    </a:cubicBezTo>
                    <a:cubicBezTo>
                      <a:pt x="8110" y="21600"/>
                      <a:pt x="7981" y="21471"/>
                      <a:pt x="7857" y="21171"/>
                    </a:cubicBezTo>
                    <a:cubicBezTo>
                      <a:pt x="7734" y="20870"/>
                      <a:pt x="7621" y="20441"/>
                      <a:pt x="7531" y="19839"/>
                    </a:cubicBezTo>
                    <a:cubicBezTo>
                      <a:pt x="7436" y="19238"/>
                      <a:pt x="7363" y="18508"/>
                      <a:pt x="7307" y="17606"/>
                    </a:cubicBezTo>
                    <a:cubicBezTo>
                      <a:pt x="7251" y="16705"/>
                      <a:pt x="7222" y="15631"/>
                      <a:pt x="7222" y="14343"/>
                    </a:cubicBezTo>
                    <a:cubicBezTo>
                      <a:pt x="7222" y="13226"/>
                      <a:pt x="7245" y="12196"/>
                      <a:pt x="7290" y="11251"/>
                    </a:cubicBezTo>
                    <a:cubicBezTo>
                      <a:pt x="7335" y="10306"/>
                      <a:pt x="7397" y="9533"/>
                      <a:pt x="7481" y="8846"/>
                    </a:cubicBezTo>
                    <a:cubicBezTo>
                      <a:pt x="7565" y="8159"/>
                      <a:pt x="7661" y="7644"/>
                      <a:pt x="7778" y="7300"/>
                    </a:cubicBezTo>
                    <a:cubicBezTo>
                      <a:pt x="7891" y="6957"/>
                      <a:pt x="8020" y="6742"/>
                      <a:pt x="8160" y="6742"/>
                    </a:cubicBezTo>
                    <a:cubicBezTo>
                      <a:pt x="8413" y="6742"/>
                      <a:pt x="8615" y="7343"/>
                      <a:pt x="8773" y="8503"/>
                    </a:cubicBezTo>
                    <a:cubicBezTo>
                      <a:pt x="8924" y="9662"/>
                      <a:pt x="9003" y="11380"/>
                      <a:pt x="9003" y="13527"/>
                    </a:cubicBezTo>
                    <a:lnTo>
                      <a:pt x="9003" y="15416"/>
                    </a:lnTo>
                    <a:close/>
                    <a:moveTo>
                      <a:pt x="8413" y="12453"/>
                    </a:moveTo>
                    <a:cubicBezTo>
                      <a:pt x="8413" y="12110"/>
                      <a:pt x="8407" y="11809"/>
                      <a:pt x="8396" y="11466"/>
                    </a:cubicBezTo>
                    <a:cubicBezTo>
                      <a:pt x="8385" y="11165"/>
                      <a:pt x="8368" y="10864"/>
                      <a:pt x="8346" y="10607"/>
                    </a:cubicBezTo>
                    <a:cubicBezTo>
                      <a:pt x="8323" y="10349"/>
                      <a:pt x="8295" y="10177"/>
                      <a:pt x="8261" y="10006"/>
                    </a:cubicBezTo>
                    <a:cubicBezTo>
                      <a:pt x="8228" y="9834"/>
                      <a:pt x="8183" y="9791"/>
                      <a:pt x="8138" y="9791"/>
                    </a:cubicBezTo>
                    <a:cubicBezTo>
                      <a:pt x="8048" y="9791"/>
                      <a:pt x="7975" y="10049"/>
                      <a:pt x="7913" y="10521"/>
                    </a:cubicBezTo>
                    <a:cubicBezTo>
                      <a:pt x="7851" y="10993"/>
                      <a:pt x="7818" y="11637"/>
                      <a:pt x="7807" y="12496"/>
                    </a:cubicBezTo>
                    <a:lnTo>
                      <a:pt x="8413" y="12453"/>
                    </a:lnTo>
                    <a:close/>
                    <a:moveTo>
                      <a:pt x="9913" y="21256"/>
                    </a:moveTo>
                    <a:lnTo>
                      <a:pt x="9340" y="21256"/>
                    </a:lnTo>
                    <a:lnTo>
                      <a:pt x="9340" y="7085"/>
                    </a:lnTo>
                    <a:lnTo>
                      <a:pt x="9783" y="7085"/>
                    </a:lnTo>
                    <a:lnTo>
                      <a:pt x="9851" y="8846"/>
                    </a:lnTo>
                    <a:cubicBezTo>
                      <a:pt x="9935" y="8202"/>
                      <a:pt x="10025" y="7687"/>
                      <a:pt x="10126" y="7300"/>
                    </a:cubicBezTo>
                    <a:cubicBezTo>
                      <a:pt x="10227" y="6914"/>
                      <a:pt x="10339" y="6742"/>
                      <a:pt x="10463" y="6742"/>
                    </a:cubicBezTo>
                    <a:cubicBezTo>
                      <a:pt x="10671" y="6742"/>
                      <a:pt x="10828" y="7171"/>
                      <a:pt x="10940" y="8030"/>
                    </a:cubicBezTo>
                    <a:cubicBezTo>
                      <a:pt x="11053" y="8889"/>
                      <a:pt x="11109" y="10177"/>
                      <a:pt x="11109" y="11852"/>
                    </a:cubicBezTo>
                    <a:lnTo>
                      <a:pt x="11109" y="21214"/>
                    </a:lnTo>
                    <a:lnTo>
                      <a:pt x="10536" y="21214"/>
                    </a:lnTo>
                    <a:lnTo>
                      <a:pt x="10536" y="12281"/>
                    </a:lnTo>
                    <a:cubicBezTo>
                      <a:pt x="10536" y="11594"/>
                      <a:pt x="10514" y="11036"/>
                      <a:pt x="10474" y="10650"/>
                    </a:cubicBezTo>
                    <a:cubicBezTo>
                      <a:pt x="10429" y="10263"/>
                      <a:pt x="10368" y="10048"/>
                      <a:pt x="10289" y="10048"/>
                    </a:cubicBezTo>
                    <a:cubicBezTo>
                      <a:pt x="10227" y="10048"/>
                      <a:pt x="10160" y="10177"/>
                      <a:pt x="10092" y="10478"/>
                    </a:cubicBezTo>
                    <a:cubicBezTo>
                      <a:pt x="10025" y="10736"/>
                      <a:pt x="9963" y="11122"/>
                      <a:pt x="9913" y="11551"/>
                    </a:cubicBezTo>
                    <a:lnTo>
                      <a:pt x="9913" y="21256"/>
                    </a:lnTo>
                    <a:close/>
                    <a:moveTo>
                      <a:pt x="12687" y="10220"/>
                    </a:moveTo>
                    <a:lnTo>
                      <a:pt x="12215" y="10220"/>
                    </a:lnTo>
                    <a:lnTo>
                      <a:pt x="12215" y="16189"/>
                    </a:lnTo>
                    <a:cubicBezTo>
                      <a:pt x="12215" y="16833"/>
                      <a:pt x="12232" y="17306"/>
                      <a:pt x="12271" y="17563"/>
                    </a:cubicBezTo>
                    <a:cubicBezTo>
                      <a:pt x="12311" y="17821"/>
                      <a:pt x="12361" y="17950"/>
                      <a:pt x="12429" y="17950"/>
                    </a:cubicBezTo>
                    <a:cubicBezTo>
                      <a:pt x="12479" y="17950"/>
                      <a:pt x="12530" y="17907"/>
                      <a:pt x="12580" y="17821"/>
                    </a:cubicBezTo>
                    <a:cubicBezTo>
                      <a:pt x="12631" y="17735"/>
                      <a:pt x="12670" y="17649"/>
                      <a:pt x="12698" y="17478"/>
                    </a:cubicBezTo>
                    <a:lnTo>
                      <a:pt x="12783" y="20441"/>
                    </a:lnTo>
                    <a:cubicBezTo>
                      <a:pt x="12738" y="20612"/>
                      <a:pt x="12670" y="20784"/>
                      <a:pt x="12586" y="20956"/>
                    </a:cubicBezTo>
                    <a:cubicBezTo>
                      <a:pt x="12496" y="21128"/>
                      <a:pt x="12401" y="21213"/>
                      <a:pt x="12305" y="21213"/>
                    </a:cubicBezTo>
                    <a:cubicBezTo>
                      <a:pt x="12064" y="21213"/>
                      <a:pt x="11895" y="20870"/>
                      <a:pt x="11800" y="20140"/>
                    </a:cubicBezTo>
                    <a:cubicBezTo>
                      <a:pt x="11699" y="19453"/>
                      <a:pt x="11654" y="18379"/>
                      <a:pt x="11654" y="16919"/>
                    </a:cubicBezTo>
                    <a:lnTo>
                      <a:pt x="11654" y="10220"/>
                    </a:lnTo>
                    <a:lnTo>
                      <a:pt x="11362" y="10220"/>
                    </a:lnTo>
                    <a:lnTo>
                      <a:pt x="11362" y="7085"/>
                    </a:lnTo>
                    <a:lnTo>
                      <a:pt x="11654" y="7085"/>
                    </a:lnTo>
                    <a:lnTo>
                      <a:pt x="11654" y="2791"/>
                    </a:lnTo>
                    <a:lnTo>
                      <a:pt x="12221" y="2791"/>
                    </a:lnTo>
                    <a:lnTo>
                      <a:pt x="12221" y="7085"/>
                    </a:lnTo>
                    <a:lnTo>
                      <a:pt x="12693" y="7085"/>
                    </a:lnTo>
                    <a:lnTo>
                      <a:pt x="12693" y="10220"/>
                    </a:lnTo>
                    <a:close/>
                    <a:moveTo>
                      <a:pt x="13069" y="8331"/>
                    </a:moveTo>
                    <a:cubicBezTo>
                      <a:pt x="13176" y="7858"/>
                      <a:pt x="13294" y="7472"/>
                      <a:pt x="13428" y="7214"/>
                    </a:cubicBezTo>
                    <a:cubicBezTo>
                      <a:pt x="13563" y="6914"/>
                      <a:pt x="13698" y="6785"/>
                      <a:pt x="13833" y="6785"/>
                    </a:cubicBezTo>
                    <a:cubicBezTo>
                      <a:pt x="14063" y="6785"/>
                      <a:pt x="14243" y="7214"/>
                      <a:pt x="14383" y="8073"/>
                    </a:cubicBezTo>
                    <a:cubicBezTo>
                      <a:pt x="14524" y="8932"/>
                      <a:pt x="14591" y="10263"/>
                      <a:pt x="14591" y="12110"/>
                    </a:cubicBezTo>
                    <a:lnTo>
                      <a:pt x="14591" y="21299"/>
                    </a:lnTo>
                    <a:lnTo>
                      <a:pt x="14153" y="21299"/>
                    </a:lnTo>
                    <a:lnTo>
                      <a:pt x="14102" y="19882"/>
                    </a:lnTo>
                    <a:lnTo>
                      <a:pt x="14085" y="19882"/>
                    </a:lnTo>
                    <a:cubicBezTo>
                      <a:pt x="14035" y="20398"/>
                      <a:pt x="13962" y="20827"/>
                      <a:pt x="13872" y="21128"/>
                    </a:cubicBezTo>
                    <a:cubicBezTo>
                      <a:pt x="13782" y="21471"/>
                      <a:pt x="13676" y="21600"/>
                      <a:pt x="13552" y="21600"/>
                    </a:cubicBezTo>
                    <a:cubicBezTo>
                      <a:pt x="13445" y="21600"/>
                      <a:pt x="13355" y="21471"/>
                      <a:pt x="13277" y="21256"/>
                    </a:cubicBezTo>
                    <a:cubicBezTo>
                      <a:pt x="13198" y="21042"/>
                      <a:pt x="13131" y="20698"/>
                      <a:pt x="13080" y="20312"/>
                    </a:cubicBezTo>
                    <a:cubicBezTo>
                      <a:pt x="13030" y="19925"/>
                      <a:pt x="12990" y="19453"/>
                      <a:pt x="12962" y="18895"/>
                    </a:cubicBezTo>
                    <a:cubicBezTo>
                      <a:pt x="12934" y="18336"/>
                      <a:pt x="12923" y="17778"/>
                      <a:pt x="12923" y="17177"/>
                    </a:cubicBezTo>
                    <a:cubicBezTo>
                      <a:pt x="12923" y="16361"/>
                      <a:pt x="12945" y="15631"/>
                      <a:pt x="12996" y="15073"/>
                    </a:cubicBezTo>
                    <a:cubicBezTo>
                      <a:pt x="13041" y="14472"/>
                      <a:pt x="13108" y="13999"/>
                      <a:pt x="13187" y="13613"/>
                    </a:cubicBezTo>
                    <a:cubicBezTo>
                      <a:pt x="13266" y="13226"/>
                      <a:pt x="13361" y="12969"/>
                      <a:pt x="13473" y="12797"/>
                    </a:cubicBezTo>
                    <a:cubicBezTo>
                      <a:pt x="13580" y="12625"/>
                      <a:pt x="13698" y="12539"/>
                      <a:pt x="13822" y="12539"/>
                    </a:cubicBezTo>
                    <a:lnTo>
                      <a:pt x="14012" y="12539"/>
                    </a:lnTo>
                    <a:lnTo>
                      <a:pt x="14012" y="11766"/>
                    </a:lnTo>
                    <a:cubicBezTo>
                      <a:pt x="14012" y="11251"/>
                      <a:pt x="13990" y="10821"/>
                      <a:pt x="13939" y="10564"/>
                    </a:cubicBezTo>
                    <a:cubicBezTo>
                      <a:pt x="13889" y="10263"/>
                      <a:pt x="13822" y="10134"/>
                      <a:pt x="13732" y="10134"/>
                    </a:cubicBezTo>
                    <a:cubicBezTo>
                      <a:pt x="13653" y="10134"/>
                      <a:pt x="13580" y="10220"/>
                      <a:pt x="13501" y="10392"/>
                    </a:cubicBezTo>
                    <a:cubicBezTo>
                      <a:pt x="13428" y="10564"/>
                      <a:pt x="13344" y="10864"/>
                      <a:pt x="13254" y="11251"/>
                    </a:cubicBezTo>
                    <a:lnTo>
                      <a:pt x="13069" y="8331"/>
                    </a:lnTo>
                    <a:close/>
                    <a:moveTo>
                      <a:pt x="14024" y="15116"/>
                    </a:moveTo>
                    <a:lnTo>
                      <a:pt x="13895" y="15159"/>
                    </a:lnTo>
                    <a:cubicBezTo>
                      <a:pt x="13822" y="15159"/>
                      <a:pt x="13760" y="15245"/>
                      <a:pt x="13715" y="15330"/>
                    </a:cubicBezTo>
                    <a:cubicBezTo>
                      <a:pt x="13664" y="15416"/>
                      <a:pt x="13625" y="15545"/>
                      <a:pt x="13597" y="15717"/>
                    </a:cubicBezTo>
                    <a:cubicBezTo>
                      <a:pt x="13569" y="15846"/>
                      <a:pt x="13546" y="16060"/>
                      <a:pt x="13535" y="16232"/>
                    </a:cubicBezTo>
                    <a:cubicBezTo>
                      <a:pt x="13524" y="16447"/>
                      <a:pt x="13518" y="16662"/>
                      <a:pt x="13518" y="16876"/>
                    </a:cubicBezTo>
                    <a:cubicBezTo>
                      <a:pt x="13518" y="17478"/>
                      <a:pt x="13541" y="17907"/>
                      <a:pt x="13591" y="18122"/>
                    </a:cubicBezTo>
                    <a:cubicBezTo>
                      <a:pt x="13636" y="18336"/>
                      <a:pt x="13692" y="18465"/>
                      <a:pt x="13754" y="18465"/>
                    </a:cubicBezTo>
                    <a:cubicBezTo>
                      <a:pt x="13816" y="18465"/>
                      <a:pt x="13872" y="18336"/>
                      <a:pt x="13923" y="18036"/>
                    </a:cubicBezTo>
                    <a:cubicBezTo>
                      <a:pt x="13973" y="17778"/>
                      <a:pt x="14007" y="17478"/>
                      <a:pt x="14029" y="17134"/>
                    </a:cubicBezTo>
                    <a:lnTo>
                      <a:pt x="14029" y="15116"/>
                    </a:lnTo>
                    <a:close/>
                    <a:moveTo>
                      <a:pt x="16192" y="10220"/>
                    </a:moveTo>
                    <a:lnTo>
                      <a:pt x="15720" y="10220"/>
                    </a:lnTo>
                    <a:lnTo>
                      <a:pt x="15720" y="16189"/>
                    </a:lnTo>
                    <a:cubicBezTo>
                      <a:pt x="15720" y="16833"/>
                      <a:pt x="15737" y="17306"/>
                      <a:pt x="15776" y="17563"/>
                    </a:cubicBezTo>
                    <a:cubicBezTo>
                      <a:pt x="15815" y="17821"/>
                      <a:pt x="15866" y="17950"/>
                      <a:pt x="15933" y="17950"/>
                    </a:cubicBezTo>
                    <a:cubicBezTo>
                      <a:pt x="15984" y="17950"/>
                      <a:pt x="16034" y="17907"/>
                      <a:pt x="16085" y="17821"/>
                    </a:cubicBezTo>
                    <a:cubicBezTo>
                      <a:pt x="16135" y="17735"/>
                      <a:pt x="16175" y="17649"/>
                      <a:pt x="16203" y="17478"/>
                    </a:cubicBezTo>
                    <a:lnTo>
                      <a:pt x="16287" y="20441"/>
                    </a:lnTo>
                    <a:cubicBezTo>
                      <a:pt x="16242" y="20612"/>
                      <a:pt x="16175" y="20784"/>
                      <a:pt x="16090" y="20956"/>
                    </a:cubicBezTo>
                    <a:cubicBezTo>
                      <a:pt x="16001" y="21128"/>
                      <a:pt x="15905" y="21213"/>
                      <a:pt x="15810" y="21213"/>
                    </a:cubicBezTo>
                    <a:cubicBezTo>
                      <a:pt x="15568" y="21213"/>
                      <a:pt x="15400" y="20870"/>
                      <a:pt x="15304" y="20140"/>
                    </a:cubicBezTo>
                    <a:cubicBezTo>
                      <a:pt x="15203" y="19453"/>
                      <a:pt x="15158" y="18379"/>
                      <a:pt x="15158" y="16919"/>
                    </a:cubicBezTo>
                    <a:lnTo>
                      <a:pt x="15158" y="10220"/>
                    </a:lnTo>
                    <a:lnTo>
                      <a:pt x="14866" y="10220"/>
                    </a:lnTo>
                    <a:lnTo>
                      <a:pt x="14866" y="7085"/>
                    </a:lnTo>
                    <a:lnTo>
                      <a:pt x="15158" y="7085"/>
                    </a:lnTo>
                    <a:lnTo>
                      <a:pt x="15158" y="2791"/>
                    </a:lnTo>
                    <a:lnTo>
                      <a:pt x="15725" y="2791"/>
                    </a:lnTo>
                    <a:lnTo>
                      <a:pt x="15725" y="7085"/>
                    </a:lnTo>
                    <a:lnTo>
                      <a:pt x="16197" y="7085"/>
                    </a:lnTo>
                    <a:lnTo>
                      <a:pt x="16197" y="10220"/>
                    </a:lnTo>
                    <a:close/>
                    <a:moveTo>
                      <a:pt x="16871" y="4294"/>
                    </a:moveTo>
                    <a:cubicBezTo>
                      <a:pt x="16776" y="4294"/>
                      <a:pt x="16697" y="4080"/>
                      <a:pt x="16646" y="3650"/>
                    </a:cubicBezTo>
                    <a:cubicBezTo>
                      <a:pt x="16596" y="3221"/>
                      <a:pt x="16568" y="2705"/>
                      <a:pt x="16568" y="2147"/>
                    </a:cubicBezTo>
                    <a:cubicBezTo>
                      <a:pt x="16568" y="1546"/>
                      <a:pt x="16596" y="1031"/>
                      <a:pt x="16646" y="644"/>
                    </a:cubicBezTo>
                    <a:cubicBezTo>
                      <a:pt x="16697" y="215"/>
                      <a:pt x="16776" y="0"/>
                      <a:pt x="16866" y="0"/>
                    </a:cubicBezTo>
                    <a:cubicBezTo>
                      <a:pt x="16961" y="0"/>
                      <a:pt x="17034" y="215"/>
                      <a:pt x="17085" y="601"/>
                    </a:cubicBezTo>
                    <a:cubicBezTo>
                      <a:pt x="17135" y="1031"/>
                      <a:pt x="17163" y="1546"/>
                      <a:pt x="17163" y="2147"/>
                    </a:cubicBezTo>
                    <a:cubicBezTo>
                      <a:pt x="17163" y="2748"/>
                      <a:pt x="17135" y="3264"/>
                      <a:pt x="17085" y="3693"/>
                    </a:cubicBezTo>
                    <a:cubicBezTo>
                      <a:pt x="17045" y="4122"/>
                      <a:pt x="16972" y="4294"/>
                      <a:pt x="16871" y="4294"/>
                    </a:cubicBezTo>
                    <a:close/>
                    <a:moveTo>
                      <a:pt x="16585" y="21256"/>
                    </a:moveTo>
                    <a:lnTo>
                      <a:pt x="16585" y="7085"/>
                    </a:lnTo>
                    <a:lnTo>
                      <a:pt x="17158" y="7085"/>
                    </a:lnTo>
                    <a:lnTo>
                      <a:pt x="17158" y="21256"/>
                    </a:lnTo>
                    <a:lnTo>
                      <a:pt x="16585" y="21256"/>
                    </a:lnTo>
                    <a:close/>
                    <a:moveTo>
                      <a:pt x="19477" y="14085"/>
                    </a:moveTo>
                    <a:cubicBezTo>
                      <a:pt x="19477" y="15245"/>
                      <a:pt x="19455" y="16275"/>
                      <a:pt x="19404" y="17220"/>
                    </a:cubicBezTo>
                    <a:cubicBezTo>
                      <a:pt x="19354" y="18165"/>
                      <a:pt x="19286" y="18938"/>
                      <a:pt x="19196" y="19582"/>
                    </a:cubicBezTo>
                    <a:cubicBezTo>
                      <a:pt x="19106" y="20226"/>
                      <a:pt x="19005" y="20741"/>
                      <a:pt x="18887" y="21085"/>
                    </a:cubicBezTo>
                    <a:cubicBezTo>
                      <a:pt x="18769" y="21428"/>
                      <a:pt x="18640" y="21600"/>
                      <a:pt x="18505" y="21600"/>
                    </a:cubicBezTo>
                    <a:cubicBezTo>
                      <a:pt x="18371" y="21600"/>
                      <a:pt x="18241" y="21428"/>
                      <a:pt x="18124" y="21128"/>
                    </a:cubicBezTo>
                    <a:cubicBezTo>
                      <a:pt x="18006" y="20784"/>
                      <a:pt x="17905" y="20355"/>
                      <a:pt x="17820" y="19711"/>
                    </a:cubicBezTo>
                    <a:cubicBezTo>
                      <a:pt x="17736" y="19109"/>
                      <a:pt x="17669" y="18336"/>
                      <a:pt x="17618" y="17435"/>
                    </a:cubicBezTo>
                    <a:cubicBezTo>
                      <a:pt x="17568" y="16533"/>
                      <a:pt x="17545" y="15502"/>
                      <a:pt x="17545" y="14386"/>
                    </a:cubicBezTo>
                    <a:cubicBezTo>
                      <a:pt x="17545" y="13183"/>
                      <a:pt x="17568" y="12110"/>
                      <a:pt x="17618" y="11165"/>
                    </a:cubicBezTo>
                    <a:cubicBezTo>
                      <a:pt x="17669" y="10220"/>
                      <a:pt x="17736" y="9404"/>
                      <a:pt x="17826" y="8760"/>
                    </a:cubicBezTo>
                    <a:cubicBezTo>
                      <a:pt x="17916" y="8116"/>
                      <a:pt x="18017" y="7601"/>
                      <a:pt x="18135" y="7257"/>
                    </a:cubicBezTo>
                    <a:cubicBezTo>
                      <a:pt x="18253" y="6914"/>
                      <a:pt x="18382" y="6742"/>
                      <a:pt x="18517" y="6742"/>
                    </a:cubicBezTo>
                    <a:cubicBezTo>
                      <a:pt x="18651" y="6742"/>
                      <a:pt x="18781" y="6914"/>
                      <a:pt x="18899" y="7214"/>
                    </a:cubicBezTo>
                    <a:cubicBezTo>
                      <a:pt x="19017" y="7515"/>
                      <a:pt x="19118" y="7987"/>
                      <a:pt x="19202" y="8631"/>
                    </a:cubicBezTo>
                    <a:cubicBezTo>
                      <a:pt x="19286" y="9233"/>
                      <a:pt x="19354" y="10006"/>
                      <a:pt x="19404" y="10907"/>
                    </a:cubicBezTo>
                    <a:cubicBezTo>
                      <a:pt x="19455" y="11809"/>
                      <a:pt x="19477" y="12883"/>
                      <a:pt x="19477" y="14085"/>
                    </a:cubicBezTo>
                    <a:close/>
                    <a:moveTo>
                      <a:pt x="18893" y="14214"/>
                    </a:moveTo>
                    <a:cubicBezTo>
                      <a:pt x="18893" y="13441"/>
                      <a:pt x="18882" y="12797"/>
                      <a:pt x="18865" y="12239"/>
                    </a:cubicBezTo>
                    <a:cubicBezTo>
                      <a:pt x="18842" y="11680"/>
                      <a:pt x="18814" y="11251"/>
                      <a:pt x="18781" y="10907"/>
                    </a:cubicBezTo>
                    <a:cubicBezTo>
                      <a:pt x="18747" y="10564"/>
                      <a:pt x="18702" y="10306"/>
                      <a:pt x="18657" y="10134"/>
                    </a:cubicBezTo>
                    <a:cubicBezTo>
                      <a:pt x="18612" y="9963"/>
                      <a:pt x="18562" y="9920"/>
                      <a:pt x="18517" y="9920"/>
                    </a:cubicBezTo>
                    <a:cubicBezTo>
                      <a:pt x="18466" y="9920"/>
                      <a:pt x="18421" y="10006"/>
                      <a:pt x="18376" y="10134"/>
                    </a:cubicBezTo>
                    <a:cubicBezTo>
                      <a:pt x="18331" y="10263"/>
                      <a:pt x="18292" y="10521"/>
                      <a:pt x="18258" y="10821"/>
                    </a:cubicBezTo>
                    <a:cubicBezTo>
                      <a:pt x="18225" y="11165"/>
                      <a:pt x="18197" y="11594"/>
                      <a:pt x="18174" y="12153"/>
                    </a:cubicBezTo>
                    <a:cubicBezTo>
                      <a:pt x="18152" y="12711"/>
                      <a:pt x="18146" y="13355"/>
                      <a:pt x="18146" y="14214"/>
                    </a:cubicBezTo>
                    <a:cubicBezTo>
                      <a:pt x="18146" y="15631"/>
                      <a:pt x="18185" y="16705"/>
                      <a:pt x="18264" y="17349"/>
                    </a:cubicBezTo>
                    <a:cubicBezTo>
                      <a:pt x="18343" y="18036"/>
                      <a:pt x="18432" y="18336"/>
                      <a:pt x="18528" y="18336"/>
                    </a:cubicBezTo>
                    <a:cubicBezTo>
                      <a:pt x="18578" y="18336"/>
                      <a:pt x="18623" y="18250"/>
                      <a:pt x="18668" y="18122"/>
                    </a:cubicBezTo>
                    <a:cubicBezTo>
                      <a:pt x="18713" y="17993"/>
                      <a:pt x="18753" y="17735"/>
                      <a:pt x="18786" y="17435"/>
                    </a:cubicBezTo>
                    <a:cubicBezTo>
                      <a:pt x="18820" y="17091"/>
                      <a:pt x="18848" y="16662"/>
                      <a:pt x="18871" y="16146"/>
                    </a:cubicBezTo>
                    <a:cubicBezTo>
                      <a:pt x="18882" y="15631"/>
                      <a:pt x="18893" y="14987"/>
                      <a:pt x="18893" y="14214"/>
                    </a:cubicBezTo>
                    <a:close/>
                    <a:moveTo>
                      <a:pt x="20404" y="21256"/>
                    </a:moveTo>
                    <a:lnTo>
                      <a:pt x="19831" y="21256"/>
                    </a:lnTo>
                    <a:lnTo>
                      <a:pt x="19831" y="7085"/>
                    </a:lnTo>
                    <a:lnTo>
                      <a:pt x="20275" y="7085"/>
                    </a:lnTo>
                    <a:lnTo>
                      <a:pt x="20342" y="8846"/>
                    </a:lnTo>
                    <a:cubicBezTo>
                      <a:pt x="20426" y="8202"/>
                      <a:pt x="20516" y="7687"/>
                      <a:pt x="20617" y="7300"/>
                    </a:cubicBezTo>
                    <a:cubicBezTo>
                      <a:pt x="20718" y="6914"/>
                      <a:pt x="20831" y="6742"/>
                      <a:pt x="20954" y="6742"/>
                    </a:cubicBezTo>
                    <a:cubicBezTo>
                      <a:pt x="21162" y="6742"/>
                      <a:pt x="21319" y="7171"/>
                      <a:pt x="21432" y="8030"/>
                    </a:cubicBezTo>
                    <a:cubicBezTo>
                      <a:pt x="21544" y="8889"/>
                      <a:pt x="21600" y="10177"/>
                      <a:pt x="21600" y="11852"/>
                    </a:cubicBezTo>
                    <a:lnTo>
                      <a:pt x="21600" y="21214"/>
                    </a:lnTo>
                    <a:lnTo>
                      <a:pt x="21027" y="21214"/>
                    </a:lnTo>
                    <a:lnTo>
                      <a:pt x="21027" y="12281"/>
                    </a:lnTo>
                    <a:cubicBezTo>
                      <a:pt x="21027" y="11594"/>
                      <a:pt x="21005" y="11036"/>
                      <a:pt x="20965" y="10650"/>
                    </a:cubicBezTo>
                    <a:cubicBezTo>
                      <a:pt x="20920" y="10263"/>
                      <a:pt x="20859" y="10048"/>
                      <a:pt x="20780" y="10048"/>
                    </a:cubicBezTo>
                    <a:cubicBezTo>
                      <a:pt x="20718" y="10048"/>
                      <a:pt x="20651" y="10177"/>
                      <a:pt x="20583" y="10478"/>
                    </a:cubicBezTo>
                    <a:cubicBezTo>
                      <a:pt x="20516" y="10736"/>
                      <a:pt x="20454" y="11122"/>
                      <a:pt x="20404" y="11551"/>
                    </a:cubicBezTo>
                    <a:lnTo>
                      <a:pt x="20404" y="21256"/>
                    </a:lnTo>
                    <a:close/>
                  </a:path>
                </a:pathLst>
              </a:custGeom>
              <a:solidFill>
                <a:srgbClr val="002033"/>
              </a:solidFill>
              <a:ln w="12700">
                <a:miter lim="400000"/>
              </a:ln>
            </p:spPr>
            <p:txBody>
              <a:bodyPr lIns="38100" tIns="38100" rIns="38100" bIns="38100" anchor="ctr"/>
              <a:lstStyle/>
              <a:p>
                <a:pPr>
                  <a:defRPr sz="3000">
                    <a:solidFill>
                      <a:srgbClr val="FFFFFF"/>
                    </a:solidFill>
                  </a:defRPr>
                </a:pPr>
                <a:endParaRPr sz="3250" dirty="0"/>
              </a:p>
            </p:txBody>
          </p:sp>
          <p:sp>
            <p:nvSpPr>
              <p:cNvPr id="12" name="Shape">
                <a:extLst>
                  <a:ext uri="{FF2B5EF4-FFF2-40B4-BE49-F238E27FC236}">
                    <a16:creationId xmlns:a16="http://schemas.microsoft.com/office/drawing/2014/main" id="{CCC37D31-38B0-12AC-406F-8C6BAEF3D927}"/>
                  </a:ext>
                </a:extLst>
              </p:cNvPr>
              <p:cNvSpPr/>
              <p:nvPr userDrawn="1"/>
            </p:nvSpPr>
            <p:spPr>
              <a:xfrm>
                <a:off x="5032172" y="1021854"/>
                <a:ext cx="1051185" cy="549583"/>
              </a:xfrm>
              <a:custGeom>
                <a:avLst/>
                <a:gdLst/>
                <a:ahLst/>
                <a:cxnLst>
                  <a:cxn ang="0">
                    <a:pos x="wd2" y="hd2"/>
                  </a:cxn>
                  <a:cxn ang="5400000">
                    <a:pos x="wd2" y="hd2"/>
                  </a:cxn>
                  <a:cxn ang="10800000">
                    <a:pos x="wd2" y="hd2"/>
                  </a:cxn>
                  <a:cxn ang="16200000">
                    <a:pos x="wd2" y="hd2"/>
                  </a:cxn>
                </a:cxnLst>
                <a:rect l="0" t="0" r="r" b="b"/>
                <a:pathLst>
                  <a:path w="21600" h="21600" extrusionOk="0">
                    <a:moveTo>
                      <a:pt x="15954" y="0"/>
                    </a:moveTo>
                    <a:cubicBezTo>
                      <a:pt x="13287" y="0"/>
                      <a:pt x="11002" y="3514"/>
                      <a:pt x="10441" y="8443"/>
                    </a:cubicBezTo>
                    <a:cubicBezTo>
                      <a:pt x="9052" y="8229"/>
                      <a:pt x="6050" y="7757"/>
                      <a:pt x="5198" y="7671"/>
                    </a:cubicBezTo>
                    <a:cubicBezTo>
                      <a:pt x="5154" y="7671"/>
                      <a:pt x="5109" y="7671"/>
                      <a:pt x="5041" y="7671"/>
                    </a:cubicBezTo>
                    <a:cubicBezTo>
                      <a:pt x="4638" y="7671"/>
                      <a:pt x="4280" y="7886"/>
                      <a:pt x="4033" y="8357"/>
                    </a:cubicBezTo>
                    <a:cubicBezTo>
                      <a:pt x="3563" y="9214"/>
                      <a:pt x="3563" y="10457"/>
                      <a:pt x="3563" y="10843"/>
                    </a:cubicBezTo>
                    <a:cubicBezTo>
                      <a:pt x="3563" y="11271"/>
                      <a:pt x="3563" y="12514"/>
                      <a:pt x="4033" y="13329"/>
                    </a:cubicBezTo>
                    <a:cubicBezTo>
                      <a:pt x="4280" y="13800"/>
                      <a:pt x="4638" y="14014"/>
                      <a:pt x="5041" y="14014"/>
                    </a:cubicBezTo>
                    <a:cubicBezTo>
                      <a:pt x="5086" y="14014"/>
                      <a:pt x="5131" y="14014"/>
                      <a:pt x="5198" y="14014"/>
                    </a:cubicBezTo>
                    <a:cubicBezTo>
                      <a:pt x="5803" y="13929"/>
                      <a:pt x="7417" y="13714"/>
                      <a:pt x="8313" y="13543"/>
                    </a:cubicBezTo>
                    <a:lnTo>
                      <a:pt x="9657" y="13329"/>
                    </a:lnTo>
                    <a:cubicBezTo>
                      <a:pt x="9971" y="13286"/>
                      <a:pt x="10262" y="13243"/>
                      <a:pt x="10464" y="13200"/>
                    </a:cubicBezTo>
                    <a:cubicBezTo>
                      <a:pt x="11046" y="18043"/>
                      <a:pt x="13332" y="21557"/>
                      <a:pt x="15954" y="21557"/>
                    </a:cubicBezTo>
                    <a:cubicBezTo>
                      <a:pt x="19068" y="21557"/>
                      <a:pt x="21600" y="16714"/>
                      <a:pt x="21600" y="10757"/>
                    </a:cubicBezTo>
                    <a:cubicBezTo>
                      <a:pt x="21600" y="4843"/>
                      <a:pt x="19068" y="0"/>
                      <a:pt x="15954" y="0"/>
                    </a:cubicBezTo>
                    <a:close/>
                    <a:moveTo>
                      <a:pt x="15954" y="17229"/>
                    </a:moveTo>
                    <a:cubicBezTo>
                      <a:pt x="14094" y="17229"/>
                      <a:pt x="12593" y="14357"/>
                      <a:pt x="12593" y="10800"/>
                    </a:cubicBezTo>
                    <a:cubicBezTo>
                      <a:pt x="12593" y="7243"/>
                      <a:pt x="14094" y="4371"/>
                      <a:pt x="15954" y="4371"/>
                    </a:cubicBezTo>
                    <a:cubicBezTo>
                      <a:pt x="17813" y="4371"/>
                      <a:pt x="19315" y="7243"/>
                      <a:pt x="19315" y="10800"/>
                    </a:cubicBezTo>
                    <a:cubicBezTo>
                      <a:pt x="19315" y="14357"/>
                      <a:pt x="17813" y="17229"/>
                      <a:pt x="15954" y="17229"/>
                    </a:cubicBezTo>
                    <a:close/>
                    <a:moveTo>
                      <a:pt x="9007" y="15514"/>
                    </a:moveTo>
                    <a:lnTo>
                      <a:pt x="9007" y="20014"/>
                    </a:lnTo>
                    <a:cubicBezTo>
                      <a:pt x="8627" y="20443"/>
                      <a:pt x="8134" y="20786"/>
                      <a:pt x="7506" y="21129"/>
                    </a:cubicBezTo>
                    <a:cubicBezTo>
                      <a:pt x="6879" y="21429"/>
                      <a:pt x="6207" y="21600"/>
                      <a:pt x="5467" y="21600"/>
                    </a:cubicBezTo>
                    <a:cubicBezTo>
                      <a:pt x="4324" y="21600"/>
                      <a:pt x="3339" y="21171"/>
                      <a:pt x="2532" y="20271"/>
                    </a:cubicBezTo>
                    <a:cubicBezTo>
                      <a:pt x="1725" y="19371"/>
                      <a:pt x="1098" y="18129"/>
                      <a:pt x="650" y="16500"/>
                    </a:cubicBezTo>
                    <a:cubicBezTo>
                      <a:pt x="224" y="14871"/>
                      <a:pt x="0" y="12986"/>
                      <a:pt x="0" y="10800"/>
                    </a:cubicBezTo>
                    <a:cubicBezTo>
                      <a:pt x="0" y="8657"/>
                      <a:pt x="246" y="6729"/>
                      <a:pt x="717" y="5143"/>
                    </a:cubicBezTo>
                    <a:cubicBezTo>
                      <a:pt x="1210" y="3514"/>
                      <a:pt x="1860" y="2271"/>
                      <a:pt x="2711" y="1371"/>
                    </a:cubicBezTo>
                    <a:cubicBezTo>
                      <a:pt x="3563" y="471"/>
                      <a:pt x="4549" y="43"/>
                      <a:pt x="5646" y="43"/>
                    </a:cubicBezTo>
                    <a:cubicBezTo>
                      <a:pt x="6229" y="43"/>
                      <a:pt x="6767" y="171"/>
                      <a:pt x="7282" y="386"/>
                    </a:cubicBezTo>
                    <a:cubicBezTo>
                      <a:pt x="7798" y="600"/>
                      <a:pt x="8246" y="900"/>
                      <a:pt x="8627" y="1243"/>
                    </a:cubicBezTo>
                    <a:lnTo>
                      <a:pt x="8402" y="4843"/>
                    </a:lnTo>
                    <a:cubicBezTo>
                      <a:pt x="8022" y="4500"/>
                      <a:pt x="7596" y="4200"/>
                      <a:pt x="7125" y="3986"/>
                    </a:cubicBezTo>
                    <a:cubicBezTo>
                      <a:pt x="6655" y="3771"/>
                      <a:pt x="6162" y="3643"/>
                      <a:pt x="5624" y="3643"/>
                    </a:cubicBezTo>
                    <a:cubicBezTo>
                      <a:pt x="4817" y="3643"/>
                      <a:pt x="4168" y="3943"/>
                      <a:pt x="3630" y="4586"/>
                    </a:cubicBezTo>
                    <a:cubicBezTo>
                      <a:pt x="3115" y="5186"/>
                      <a:pt x="2734" y="6043"/>
                      <a:pt x="2487" y="7114"/>
                    </a:cubicBezTo>
                    <a:cubicBezTo>
                      <a:pt x="2241" y="8186"/>
                      <a:pt x="2106" y="9386"/>
                      <a:pt x="2106" y="10714"/>
                    </a:cubicBezTo>
                    <a:cubicBezTo>
                      <a:pt x="2106" y="12129"/>
                      <a:pt x="2241" y="13371"/>
                      <a:pt x="2487" y="14443"/>
                    </a:cubicBezTo>
                    <a:cubicBezTo>
                      <a:pt x="2734" y="15514"/>
                      <a:pt x="3115" y="16371"/>
                      <a:pt x="3607" y="17014"/>
                    </a:cubicBezTo>
                    <a:cubicBezTo>
                      <a:pt x="4100" y="17614"/>
                      <a:pt x="4728" y="17957"/>
                      <a:pt x="5490" y="17957"/>
                    </a:cubicBezTo>
                    <a:cubicBezTo>
                      <a:pt x="5714" y="17957"/>
                      <a:pt x="5960" y="17914"/>
                      <a:pt x="6207" y="17871"/>
                    </a:cubicBezTo>
                    <a:cubicBezTo>
                      <a:pt x="6453" y="17829"/>
                      <a:pt x="6722" y="17743"/>
                      <a:pt x="6968" y="17614"/>
                    </a:cubicBezTo>
                    <a:lnTo>
                      <a:pt x="6968" y="15814"/>
                    </a:lnTo>
                    <a:cubicBezTo>
                      <a:pt x="7439" y="15729"/>
                      <a:pt x="7887" y="15686"/>
                      <a:pt x="8246" y="15643"/>
                    </a:cubicBezTo>
                    <a:lnTo>
                      <a:pt x="9007" y="15514"/>
                    </a:lnTo>
                    <a:close/>
                  </a:path>
                </a:pathLst>
              </a:custGeom>
              <a:solidFill>
                <a:srgbClr val="008C58"/>
              </a:solidFill>
              <a:ln w="12700">
                <a:miter lim="400000"/>
              </a:ln>
            </p:spPr>
            <p:txBody>
              <a:bodyPr lIns="38100" tIns="38100" rIns="38100" bIns="38100" anchor="ctr"/>
              <a:lstStyle/>
              <a:p>
                <a:pPr>
                  <a:defRPr sz="3000">
                    <a:solidFill>
                      <a:srgbClr val="FFFFFF"/>
                    </a:solidFill>
                  </a:defRPr>
                </a:pPr>
                <a:endParaRPr sz="3250" dirty="0"/>
              </a:p>
            </p:txBody>
          </p:sp>
        </p:grpSp>
      </p:grpSp>
    </p:spTree>
    <p:extLst>
      <p:ext uri="{BB962C8B-B14F-4D97-AF65-F5344CB8AC3E}">
        <p14:creationId xmlns:p14="http://schemas.microsoft.com/office/powerpoint/2010/main" val="181793298"/>
      </p:ext>
    </p:extLst>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l" defTabSz="990570" rtl="0" eaLnBrk="1" latinLnBrk="0" hangingPunct="1">
        <a:lnSpc>
          <a:spcPct val="90000"/>
        </a:lnSpc>
        <a:spcBef>
          <a:spcPct val="0"/>
        </a:spcBef>
        <a:buNone/>
        <a:defRPr sz="3900" b="1" kern="1200">
          <a:solidFill>
            <a:schemeClr val="bg1"/>
          </a:solidFill>
          <a:latin typeface="Helvetica" pitchFamily="2" charset="0"/>
          <a:ea typeface="+mj-ea"/>
          <a:cs typeface="+mj-cs"/>
        </a:defRPr>
      </a:lvl1pPr>
    </p:titleStyle>
    <p:bodyStyle>
      <a:lvl1pPr marL="247642" indent="-247642" algn="l" defTabSz="990570" rtl="0" eaLnBrk="1" latinLnBrk="0" hangingPunct="1">
        <a:lnSpc>
          <a:spcPct val="90000"/>
        </a:lnSpc>
        <a:spcBef>
          <a:spcPts val="1083"/>
        </a:spcBef>
        <a:buFont typeface="Arial" panose="020B0604020202020204" pitchFamily="34" charset="0"/>
        <a:buChar char="•"/>
        <a:defRPr sz="2600" kern="1200">
          <a:solidFill>
            <a:schemeClr val="bg1"/>
          </a:solidFill>
          <a:latin typeface="Calibri" panose="020F0502020204030204" pitchFamily="34" charset="0"/>
          <a:ea typeface="+mn-ea"/>
          <a:cs typeface="Calibri" panose="020F0502020204030204" pitchFamily="34" charset="0"/>
        </a:defRPr>
      </a:lvl1pPr>
      <a:lvl2pPr marL="742927" indent="-247642" algn="l" defTabSz="990570" rtl="0" eaLnBrk="1" latinLnBrk="0" hangingPunct="1">
        <a:lnSpc>
          <a:spcPct val="90000"/>
        </a:lnSpc>
        <a:spcBef>
          <a:spcPts val="542"/>
        </a:spcBef>
        <a:buFont typeface="Arial" panose="020B0604020202020204" pitchFamily="34" charset="0"/>
        <a:buChar char="•"/>
        <a:defRPr sz="2167" kern="1200">
          <a:solidFill>
            <a:schemeClr val="bg1"/>
          </a:solidFill>
          <a:latin typeface="Calibri" panose="020F0502020204030204" pitchFamily="34" charset="0"/>
          <a:ea typeface="+mn-ea"/>
          <a:cs typeface="Calibri" panose="020F0502020204030204" pitchFamily="34" charset="0"/>
        </a:defRPr>
      </a:lvl2pPr>
      <a:lvl3pPr marL="1238212" indent="-247642" algn="l" defTabSz="990570" rtl="0" eaLnBrk="1" latinLnBrk="0" hangingPunct="1">
        <a:lnSpc>
          <a:spcPct val="90000"/>
        </a:lnSpc>
        <a:spcBef>
          <a:spcPts val="542"/>
        </a:spcBef>
        <a:buFont typeface="Arial" panose="020B0604020202020204" pitchFamily="34" charset="0"/>
        <a:buChar char="•"/>
        <a:defRPr sz="1950" kern="1200">
          <a:solidFill>
            <a:schemeClr val="bg1"/>
          </a:solidFill>
          <a:latin typeface="Calibri" panose="020F0502020204030204" pitchFamily="34" charset="0"/>
          <a:ea typeface="+mn-ea"/>
          <a:cs typeface="Calibri" panose="020F0502020204030204" pitchFamily="34" charset="0"/>
        </a:defRPr>
      </a:lvl3pPr>
      <a:lvl4pPr marL="1733497" indent="-247642" algn="l" defTabSz="990570" rtl="0" eaLnBrk="1" latinLnBrk="0" hangingPunct="1">
        <a:lnSpc>
          <a:spcPct val="90000"/>
        </a:lnSpc>
        <a:spcBef>
          <a:spcPts val="542"/>
        </a:spcBef>
        <a:buFont typeface="Arial" panose="020B0604020202020204" pitchFamily="34" charset="0"/>
        <a:buChar char="•"/>
        <a:defRPr sz="1733" kern="1200">
          <a:solidFill>
            <a:schemeClr val="bg1"/>
          </a:solidFill>
          <a:latin typeface="Calibri" panose="020F0502020204030204" pitchFamily="34" charset="0"/>
          <a:ea typeface="+mn-ea"/>
          <a:cs typeface="Calibri" panose="020F0502020204030204" pitchFamily="34" charset="0"/>
        </a:defRPr>
      </a:lvl4pPr>
      <a:lvl5pPr marL="2228781" indent="-247642" algn="l" defTabSz="990570" rtl="0" eaLnBrk="1" latinLnBrk="0" hangingPunct="1">
        <a:lnSpc>
          <a:spcPct val="90000"/>
        </a:lnSpc>
        <a:spcBef>
          <a:spcPts val="542"/>
        </a:spcBef>
        <a:buFont typeface="Arial" panose="020B0604020202020204" pitchFamily="34" charset="0"/>
        <a:buChar char="•"/>
        <a:defRPr sz="1733" kern="1200">
          <a:solidFill>
            <a:schemeClr val="bg1"/>
          </a:solidFill>
          <a:latin typeface="Calibri" panose="020F0502020204030204" pitchFamily="34" charset="0"/>
          <a:ea typeface="+mn-ea"/>
          <a:cs typeface="Calibri" panose="020F0502020204030204" pitchFamily="34" charset="0"/>
        </a:defRPr>
      </a:lvl5pPr>
      <a:lvl6pPr marL="2724066" indent="-247642" algn="l" defTabSz="990570" rtl="0" eaLnBrk="1" latinLnBrk="0"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6pPr>
      <a:lvl7pPr marL="3219351" indent="-247642" algn="l" defTabSz="990570" rtl="0" eaLnBrk="1" latinLnBrk="0"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7pPr>
      <a:lvl8pPr marL="3714636" indent="-247642" algn="l" defTabSz="990570" rtl="0" eaLnBrk="1" latinLnBrk="0"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8pPr>
      <a:lvl9pPr marL="4209920" indent="-247642" algn="l" defTabSz="990570" rtl="0" eaLnBrk="1" latinLnBrk="0" hangingPunct="1">
        <a:lnSpc>
          <a:spcPct val="90000"/>
        </a:lnSpc>
        <a:spcBef>
          <a:spcPts val="542"/>
        </a:spcBef>
        <a:buFont typeface="Arial" panose="020B0604020202020204" pitchFamily="34" charset="0"/>
        <a:buChar char="•"/>
        <a:defRPr sz="1950" kern="1200">
          <a:solidFill>
            <a:schemeClr val="tx1"/>
          </a:solidFill>
          <a:latin typeface="+mn-lt"/>
          <a:ea typeface="+mn-ea"/>
          <a:cs typeface="+mn-cs"/>
        </a:defRPr>
      </a:lvl9pPr>
    </p:bodyStyle>
    <p:otherStyle>
      <a:defPPr>
        <a:defRPr lang="en-US"/>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DB03F55-8D44-AF79-A501-4BD1B5342CD1}"/>
              </a:ext>
            </a:extLst>
          </p:cNvPr>
          <p:cNvSpPr>
            <a:spLocks noGrp="1"/>
          </p:cNvSpPr>
          <p:nvPr>
            <p:ph idx="1"/>
          </p:nvPr>
        </p:nvSpPr>
        <p:spPr/>
        <p:txBody>
          <a:bodyPr>
            <a:normAutofit/>
          </a:bodyPr>
          <a:lstStyle/>
          <a:p>
            <a:r>
              <a:rPr lang="tr-TR" sz="1517" dirty="0"/>
              <a:t>Pour avoir satisfait à ses fonctions de stagiaire en Programmation et Application Mobiles et ses performances exceptionnelles durant le programme de stage du 10 Juin 2024 au 21 Août 2024 au Cabinet Medical Le Printemps.</a:t>
            </a:r>
            <a:endParaRPr lang="en-US" sz="1517" dirty="0"/>
          </a:p>
        </p:txBody>
      </p:sp>
      <p:sp>
        <p:nvSpPr>
          <p:cNvPr id="7" name="Title 6">
            <a:extLst>
              <a:ext uri="{FF2B5EF4-FFF2-40B4-BE49-F238E27FC236}">
                <a16:creationId xmlns:a16="http://schemas.microsoft.com/office/drawing/2014/main" id="{8D170008-C224-0A19-A474-9BF581A089D8}"/>
              </a:ext>
            </a:extLst>
          </p:cNvPr>
          <p:cNvSpPr>
            <a:spLocks noGrp="1"/>
          </p:cNvSpPr>
          <p:nvPr>
            <p:ph type="title"/>
          </p:nvPr>
        </p:nvSpPr>
        <p:spPr/>
        <p:txBody>
          <a:bodyPr/>
          <a:lstStyle/>
          <a:p>
            <a:r>
              <a:rPr lang="tr-TR" sz="3900" dirty="0"/>
              <a:t>TAMOUYA SIMO</a:t>
            </a:r>
            <a:endParaRPr lang="en-US" sz="3900" dirty="0"/>
          </a:p>
        </p:txBody>
      </p:sp>
      <p:sp>
        <p:nvSpPr>
          <p:cNvPr id="66" name="Text Placeholder 65">
            <a:extLst>
              <a:ext uri="{FF2B5EF4-FFF2-40B4-BE49-F238E27FC236}">
                <a16:creationId xmlns:a16="http://schemas.microsoft.com/office/drawing/2014/main" id="{C650C9A4-AFAD-290A-F38D-422C4C30DFFC}"/>
              </a:ext>
            </a:extLst>
          </p:cNvPr>
          <p:cNvSpPr>
            <a:spLocks noGrp="1"/>
          </p:cNvSpPr>
          <p:nvPr>
            <p:ph type="body" sz="quarter" idx="14"/>
          </p:nvPr>
        </p:nvSpPr>
        <p:spPr>
          <a:xfrm>
            <a:off x="7470775" y="6213222"/>
            <a:ext cx="1961938" cy="246277"/>
          </a:xfrm>
        </p:spPr>
        <p:txBody>
          <a:bodyPr/>
          <a:lstStyle/>
          <a:p>
            <a:r>
              <a:rPr lang="tr-TR" dirty="0"/>
              <a:t>Dr. NGOUANA Colince</a:t>
            </a:r>
            <a:endParaRPr lang="en-US" dirty="0"/>
          </a:p>
        </p:txBody>
      </p:sp>
      <p:sp>
        <p:nvSpPr>
          <p:cNvPr id="67" name="Text Placeholder 66">
            <a:extLst>
              <a:ext uri="{FF2B5EF4-FFF2-40B4-BE49-F238E27FC236}">
                <a16:creationId xmlns:a16="http://schemas.microsoft.com/office/drawing/2014/main" id="{1D09A50C-C6F6-0D9F-344B-8EF2F3E6EDA1}"/>
              </a:ext>
            </a:extLst>
          </p:cNvPr>
          <p:cNvSpPr>
            <a:spLocks noGrp="1"/>
          </p:cNvSpPr>
          <p:nvPr>
            <p:ph type="body" sz="quarter" idx="15"/>
          </p:nvPr>
        </p:nvSpPr>
        <p:spPr>
          <a:xfrm>
            <a:off x="7529935" y="6438855"/>
            <a:ext cx="1843617" cy="228600"/>
          </a:xfrm>
        </p:spPr>
        <p:txBody>
          <a:bodyPr/>
          <a:lstStyle/>
          <a:p>
            <a:r>
              <a:rPr lang="tr-TR" dirty="0"/>
              <a:t>Medecin Directeur</a:t>
            </a:r>
            <a:endParaRPr lang="en-US" dirty="0"/>
          </a:p>
        </p:txBody>
      </p:sp>
      <p:sp>
        <p:nvSpPr>
          <p:cNvPr id="87" name="Text Placeholder 86">
            <a:extLst>
              <a:ext uri="{FF2B5EF4-FFF2-40B4-BE49-F238E27FC236}">
                <a16:creationId xmlns:a16="http://schemas.microsoft.com/office/drawing/2014/main" id="{C5BA48DB-FA1E-AA28-1296-4B68A279DBBE}"/>
              </a:ext>
            </a:extLst>
          </p:cNvPr>
          <p:cNvSpPr>
            <a:spLocks noGrp="1"/>
          </p:cNvSpPr>
          <p:nvPr>
            <p:ph type="body" sz="quarter" idx="18"/>
          </p:nvPr>
        </p:nvSpPr>
        <p:spPr/>
        <p:txBody>
          <a:bodyPr/>
          <a:lstStyle/>
          <a:p>
            <a:r>
              <a:rPr lang="tr-TR" dirty="0"/>
              <a:t>DE STAGE</a:t>
            </a:r>
            <a:endParaRPr lang="en-US" dirty="0"/>
          </a:p>
        </p:txBody>
      </p:sp>
      <p:sp>
        <p:nvSpPr>
          <p:cNvPr id="88" name="Text Placeholder 87">
            <a:extLst>
              <a:ext uri="{FF2B5EF4-FFF2-40B4-BE49-F238E27FC236}">
                <a16:creationId xmlns:a16="http://schemas.microsoft.com/office/drawing/2014/main" id="{4B0AE03B-691D-79A3-4159-16F617AB78A8}"/>
              </a:ext>
            </a:extLst>
          </p:cNvPr>
          <p:cNvSpPr>
            <a:spLocks noGrp="1"/>
          </p:cNvSpPr>
          <p:nvPr>
            <p:ph type="body" sz="quarter" idx="19"/>
          </p:nvPr>
        </p:nvSpPr>
        <p:spPr>
          <a:xfrm>
            <a:off x="683571" y="480587"/>
            <a:ext cx="4888556" cy="668829"/>
          </a:xfrm>
        </p:spPr>
        <p:txBody>
          <a:bodyPr/>
          <a:lstStyle/>
          <a:p>
            <a:r>
              <a:rPr lang="en-US" dirty="0"/>
              <a:t>CERTIFICAT</a:t>
            </a:r>
          </a:p>
        </p:txBody>
      </p:sp>
      <p:sp>
        <p:nvSpPr>
          <p:cNvPr id="89" name="Text Placeholder 88">
            <a:extLst>
              <a:ext uri="{FF2B5EF4-FFF2-40B4-BE49-F238E27FC236}">
                <a16:creationId xmlns:a16="http://schemas.microsoft.com/office/drawing/2014/main" id="{E4FC3084-4904-AB9D-F8BA-28430EA72607}"/>
              </a:ext>
            </a:extLst>
          </p:cNvPr>
          <p:cNvSpPr>
            <a:spLocks noGrp="1"/>
          </p:cNvSpPr>
          <p:nvPr>
            <p:ph type="body" sz="quarter" idx="20"/>
          </p:nvPr>
        </p:nvSpPr>
        <p:spPr/>
        <p:txBody>
          <a:bodyPr/>
          <a:lstStyle/>
          <a:p>
            <a:r>
              <a:rPr lang="tr-TR" dirty="0"/>
              <a:t>Ce certificat est fièrement attribué à</a:t>
            </a:r>
            <a:endParaRPr lang="en-US" dirty="0"/>
          </a:p>
        </p:txBody>
      </p:sp>
      <p:sp>
        <p:nvSpPr>
          <p:cNvPr id="68" name="Text Placeholder 67">
            <a:extLst>
              <a:ext uri="{FF2B5EF4-FFF2-40B4-BE49-F238E27FC236}">
                <a16:creationId xmlns:a16="http://schemas.microsoft.com/office/drawing/2014/main" id="{6EE1D317-C145-2E25-8CC3-DB52E72E2C0F}"/>
              </a:ext>
            </a:extLst>
          </p:cNvPr>
          <p:cNvSpPr>
            <a:spLocks noGrp="1"/>
          </p:cNvSpPr>
          <p:nvPr>
            <p:ph type="body" sz="quarter" idx="21"/>
          </p:nvPr>
        </p:nvSpPr>
        <p:spPr/>
        <p:txBody>
          <a:bodyPr>
            <a:normAutofit/>
          </a:bodyPr>
          <a:lstStyle/>
          <a:p>
            <a:r>
              <a:rPr lang="tr-TR" dirty="0"/>
              <a:t>Arno Dupril</a:t>
            </a:r>
            <a:endParaRPr lang="en-US" dirty="0"/>
          </a:p>
        </p:txBody>
      </p:sp>
      <p:pic>
        <p:nvPicPr>
          <p:cNvPr id="3" name="Image 2">
            <a:extLst>
              <a:ext uri="{FF2B5EF4-FFF2-40B4-BE49-F238E27FC236}">
                <a16:creationId xmlns:a16="http://schemas.microsoft.com/office/drawing/2014/main" id="{633106F7-18F9-4B1B-B940-BF6EC1A51303}"/>
              </a:ext>
            </a:extLst>
          </p:cNvPr>
          <p:cNvPicPr>
            <a:picLocks noChangeAspect="1"/>
          </p:cNvPicPr>
          <p:nvPr/>
        </p:nvPicPr>
        <p:blipFill>
          <a:blip r:embed="rId3"/>
          <a:stretch>
            <a:fillRect/>
          </a:stretch>
        </p:blipFill>
        <p:spPr>
          <a:xfrm>
            <a:off x="682304" y="2541376"/>
            <a:ext cx="2982303" cy="845728"/>
          </a:xfrm>
          <a:prstGeom prst="rect">
            <a:avLst/>
          </a:prstGeom>
        </p:spPr>
      </p:pic>
    </p:spTree>
    <p:extLst>
      <p:ext uri="{BB962C8B-B14F-4D97-AF65-F5344CB8AC3E}">
        <p14:creationId xmlns:p14="http://schemas.microsoft.com/office/powerpoint/2010/main" val="4186503787"/>
      </p:ext>
    </p:extLst>
  </p:cSld>
  <p:clrMapOvr>
    <a:masterClrMapping/>
  </p:clrMapOvr>
</p:sld>
</file>

<file path=ppt/theme/theme1.xml><?xml version="1.0" encoding="utf-8"?>
<a:theme xmlns:a="http://schemas.openxmlformats.org/drawingml/2006/main" name="Designed by PresentationGO">
  <a:themeElements>
    <a:clrScheme name="PGO">
      <a:dk1>
        <a:srgbClr val="000000"/>
      </a:dk1>
      <a:lt1>
        <a:srgbClr val="FFFFFF"/>
      </a:lt1>
      <a:dk2>
        <a:srgbClr val="44546A"/>
      </a:dk2>
      <a:lt2>
        <a:srgbClr val="E7E6E6"/>
      </a:lt2>
      <a:accent1>
        <a:srgbClr val="5BAB5B"/>
      </a:accent1>
      <a:accent2>
        <a:srgbClr val="002033"/>
      </a:accent2>
      <a:accent3>
        <a:srgbClr val="EEEEEF"/>
      </a:accent3>
      <a:accent4>
        <a:srgbClr val="FFC000"/>
      </a:accent4>
      <a:accent5>
        <a:srgbClr val="5B9BD5"/>
      </a:accent5>
      <a:accent6>
        <a:srgbClr val="70AD47"/>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368-Teal-Appreciation-Certificate-PGO.pptx" id="{F65BBCD4-0C58-4B9F-AEC7-A693DC8EF597}" vid="{FC8E8BC0-6653-47B4-9512-196889C7F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24</TotalTime>
  <Words>56</Words>
  <Application>Microsoft Office PowerPoint</Application>
  <PresentationFormat>Format A4 (210 x 297 mm)</PresentationFormat>
  <Paragraphs>9</Paragraphs>
  <Slides>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Aptos</vt:lpstr>
      <vt:lpstr>Aptos Display</vt:lpstr>
      <vt:lpstr>Arial</vt:lpstr>
      <vt:lpstr>Calibri</vt:lpstr>
      <vt:lpstr>Helvetica</vt:lpstr>
      <vt:lpstr>Designed by PresentationGO</vt:lpstr>
      <vt:lpstr>TAMOUYA SIMO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Smith</dc:title>
  <dc:creator>@Dev Arno</dc:creator>
  <dc:description>© Copyright PresentationGO.com</dc:description>
  <cp:lastModifiedBy>@Dev Arno</cp:lastModifiedBy>
  <cp:revision>6</cp:revision>
  <cp:lastPrinted>2024-04-04T19:44:10Z</cp:lastPrinted>
  <dcterms:created xsi:type="dcterms:W3CDTF">2024-08-20T17:34:16Z</dcterms:created>
  <dcterms:modified xsi:type="dcterms:W3CDTF">2024-08-20T20:44:50Z</dcterms:modified>
  <cp:category>Templates</cp:category>
</cp:coreProperties>
</file>