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DM Sans" pitchFamily="2" charset="0"/>
      <p:regular r:id="rId25"/>
      <p:bold r:id="rId26"/>
      <p:italic r:id="rId27"/>
      <p:boldItalic r:id="rId28"/>
    </p:embeddedFont>
    <p:embeddedFont>
      <p:font typeface="Manrope" panose="020B0604020202020204" charset="0"/>
      <p:regular r:id="rId29"/>
      <p:bold r:id="rId30"/>
    </p:embeddedFont>
    <p:embeddedFont>
      <p:font typeface="Roboto Condensed Light" panose="02000000000000000000" pitchFamily="2" charset="0"/>
      <p:regular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926630-C328-41D7-840F-606870E84324}">
  <a:tblStyle styleId="{84926630-C328-41D7-840F-606870E84324}"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02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6e0ffaa83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6e0ffaa8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bd6c00e730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6e0ffaa831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6e0ffaa831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6e0ffaa831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6e0ffaa831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6e0ffaa831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6e0ffaa831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6e0ffaa831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6e0ffaa831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6e0ffaa831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6e0ffaa831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6e0ffaa831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6e0ffaa831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6e0ffaa831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6e0ffaa831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6e0ffaa831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6e0ffaa831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250ed1553c_0_6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250ed1553c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6e0ffaa831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6e0ffaa83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6e0ffaa831_0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6e0ffaa831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6e0ffaa831_0_2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6e0ffaa831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6e0ffaa831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26e0ffaa831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6e0ffaa831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6e0ffaa831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250ed1553c_0_2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250ed1553c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bd6c00e730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19749cd01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19749cd0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6e0ffaa831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6e0ffaa83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6e0ffaa831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6e0ffaa831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6e0ffaa831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6e0ffaa831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dk2"/>
            </a:gs>
            <a:gs pos="100000">
              <a:schemeClr val="lt2"/>
            </a:gs>
          </a:gsLst>
          <a:lin ang="2700006"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5950" y="1234553"/>
            <a:ext cx="4066200" cy="20679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100" y="3459150"/>
            <a:ext cx="3879000" cy="4299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2"/>
              </a:buClr>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dk2"/>
            </a:gs>
            <a:gs pos="100000">
              <a:schemeClr val="lt2"/>
            </a:gs>
          </a:gsLst>
          <a:lin ang="8100019" scaled="0"/>
        </a:gradFill>
        <a:effectLst/>
      </p:bgPr>
    </p:bg>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4572000" y="1791850"/>
            <a:ext cx="3858900" cy="1138800"/>
          </a:xfrm>
          <a:prstGeom prst="rect">
            <a:avLst/>
          </a:prstGeom>
          <a:solidFill>
            <a:schemeClr val="lt1"/>
          </a:solidFill>
        </p:spPr>
        <p:txBody>
          <a:bodyPr spcFirstLastPara="1" wrap="square" lIns="91425" tIns="91425" rIns="91425" bIns="91425" anchor="ctr" anchorCtr="0">
            <a:noAutofit/>
          </a:bodyPr>
          <a:lstStyle>
            <a:lvl1pPr lvl="0" algn="ctr">
              <a:spcBef>
                <a:spcPts val="0"/>
              </a:spcBef>
              <a:spcAft>
                <a:spcPts val="0"/>
              </a:spcAft>
              <a:buSzPts val="9600"/>
              <a:buNone/>
              <a:defRPr sz="72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a:spLocks noGrp="1"/>
          </p:cNvSpPr>
          <p:nvPr>
            <p:ph type="subTitle" idx="1"/>
          </p:nvPr>
        </p:nvSpPr>
        <p:spPr>
          <a:xfrm>
            <a:off x="4572000" y="2930650"/>
            <a:ext cx="38589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gradFill>
          <a:gsLst>
            <a:gs pos="0">
              <a:schemeClr val="dk2"/>
            </a:gs>
            <a:gs pos="100000">
              <a:schemeClr val="lt2"/>
            </a:gs>
          </a:gsLst>
          <a:lin ang="13500032" scaled="0"/>
        </a:gradFill>
        <a:effectLst/>
      </p:bgPr>
    </p:bg>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2" name="Google Shape;42;p13"/>
          <p:cNvSpPr txBox="1">
            <a:spLocks noGrp="1"/>
          </p:cNvSpPr>
          <p:nvPr>
            <p:ph type="title" idx="2"/>
          </p:nvPr>
        </p:nvSpPr>
        <p:spPr>
          <a:xfrm>
            <a:off x="713100" y="1233578"/>
            <a:ext cx="2459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 name="Google Shape;43;p13"/>
          <p:cNvSpPr txBox="1">
            <a:spLocks noGrp="1"/>
          </p:cNvSpPr>
          <p:nvPr>
            <p:ph type="subTitle" idx="1"/>
          </p:nvPr>
        </p:nvSpPr>
        <p:spPr>
          <a:xfrm>
            <a:off x="713100" y="1667701"/>
            <a:ext cx="24597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4" name="Google Shape;44;p13"/>
          <p:cNvSpPr txBox="1">
            <a:spLocks noGrp="1"/>
          </p:cNvSpPr>
          <p:nvPr>
            <p:ph type="title" idx="3"/>
          </p:nvPr>
        </p:nvSpPr>
        <p:spPr>
          <a:xfrm>
            <a:off x="4981500" y="1233578"/>
            <a:ext cx="2459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13"/>
          <p:cNvSpPr txBox="1">
            <a:spLocks noGrp="1"/>
          </p:cNvSpPr>
          <p:nvPr>
            <p:ph type="subTitle" idx="4"/>
          </p:nvPr>
        </p:nvSpPr>
        <p:spPr>
          <a:xfrm>
            <a:off x="4981500" y="1667701"/>
            <a:ext cx="24597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 name="Google Shape;46;p13"/>
          <p:cNvSpPr txBox="1">
            <a:spLocks noGrp="1"/>
          </p:cNvSpPr>
          <p:nvPr>
            <p:ph type="title" idx="5"/>
          </p:nvPr>
        </p:nvSpPr>
        <p:spPr>
          <a:xfrm>
            <a:off x="713100" y="2405179"/>
            <a:ext cx="2459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 name="Google Shape;47;p13"/>
          <p:cNvSpPr txBox="1">
            <a:spLocks noGrp="1"/>
          </p:cNvSpPr>
          <p:nvPr>
            <p:ph type="subTitle" idx="6"/>
          </p:nvPr>
        </p:nvSpPr>
        <p:spPr>
          <a:xfrm>
            <a:off x="713100" y="2839308"/>
            <a:ext cx="24597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 name="Google Shape;48;p13"/>
          <p:cNvSpPr txBox="1">
            <a:spLocks noGrp="1"/>
          </p:cNvSpPr>
          <p:nvPr>
            <p:ph type="title" idx="7"/>
          </p:nvPr>
        </p:nvSpPr>
        <p:spPr>
          <a:xfrm>
            <a:off x="4981500" y="2405179"/>
            <a:ext cx="2459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9" name="Google Shape;49;p13"/>
          <p:cNvSpPr txBox="1">
            <a:spLocks noGrp="1"/>
          </p:cNvSpPr>
          <p:nvPr>
            <p:ph type="subTitle" idx="8"/>
          </p:nvPr>
        </p:nvSpPr>
        <p:spPr>
          <a:xfrm>
            <a:off x="4981500" y="2839302"/>
            <a:ext cx="24597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 name="Google Shape;50;p13"/>
          <p:cNvSpPr txBox="1">
            <a:spLocks noGrp="1"/>
          </p:cNvSpPr>
          <p:nvPr>
            <p:ph type="title" idx="9" hasCustomPrompt="1"/>
          </p:nvPr>
        </p:nvSpPr>
        <p:spPr>
          <a:xfrm>
            <a:off x="3224500" y="1370531"/>
            <a:ext cx="803100" cy="8052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51" name="Google Shape;51;p13"/>
          <p:cNvSpPr txBox="1">
            <a:spLocks noGrp="1"/>
          </p:cNvSpPr>
          <p:nvPr>
            <p:ph type="title" idx="13" hasCustomPrompt="1"/>
          </p:nvPr>
        </p:nvSpPr>
        <p:spPr>
          <a:xfrm>
            <a:off x="3224500" y="2542106"/>
            <a:ext cx="803100" cy="8052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52" name="Google Shape;52;p13"/>
          <p:cNvSpPr txBox="1">
            <a:spLocks noGrp="1"/>
          </p:cNvSpPr>
          <p:nvPr>
            <p:ph type="title" idx="14" hasCustomPrompt="1"/>
          </p:nvPr>
        </p:nvSpPr>
        <p:spPr>
          <a:xfrm>
            <a:off x="7492950" y="1370553"/>
            <a:ext cx="803100" cy="8052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53" name="Google Shape;53;p13"/>
          <p:cNvSpPr txBox="1">
            <a:spLocks noGrp="1"/>
          </p:cNvSpPr>
          <p:nvPr>
            <p:ph type="title" idx="15" hasCustomPrompt="1"/>
          </p:nvPr>
        </p:nvSpPr>
        <p:spPr>
          <a:xfrm>
            <a:off x="7492950" y="2542106"/>
            <a:ext cx="803100" cy="8052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54" name="Google Shape;54;p13"/>
          <p:cNvSpPr txBox="1">
            <a:spLocks noGrp="1"/>
          </p:cNvSpPr>
          <p:nvPr>
            <p:ph type="title" idx="16"/>
          </p:nvPr>
        </p:nvSpPr>
        <p:spPr>
          <a:xfrm>
            <a:off x="713100" y="3576780"/>
            <a:ext cx="2459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5" name="Google Shape;55;p13"/>
          <p:cNvSpPr txBox="1">
            <a:spLocks noGrp="1"/>
          </p:cNvSpPr>
          <p:nvPr>
            <p:ph type="subTitle" idx="17"/>
          </p:nvPr>
        </p:nvSpPr>
        <p:spPr>
          <a:xfrm>
            <a:off x="713100" y="4010903"/>
            <a:ext cx="24597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6" name="Google Shape;56;p13"/>
          <p:cNvSpPr txBox="1">
            <a:spLocks noGrp="1"/>
          </p:cNvSpPr>
          <p:nvPr>
            <p:ph type="title" idx="18"/>
          </p:nvPr>
        </p:nvSpPr>
        <p:spPr>
          <a:xfrm>
            <a:off x="4981500" y="3576780"/>
            <a:ext cx="2459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 name="Google Shape;57;p13"/>
          <p:cNvSpPr txBox="1">
            <a:spLocks noGrp="1"/>
          </p:cNvSpPr>
          <p:nvPr>
            <p:ph type="subTitle" idx="19"/>
          </p:nvPr>
        </p:nvSpPr>
        <p:spPr>
          <a:xfrm>
            <a:off x="4981500" y="4010903"/>
            <a:ext cx="24597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8" name="Google Shape;58;p13"/>
          <p:cNvSpPr txBox="1">
            <a:spLocks noGrp="1"/>
          </p:cNvSpPr>
          <p:nvPr>
            <p:ph type="title" idx="20" hasCustomPrompt="1"/>
          </p:nvPr>
        </p:nvSpPr>
        <p:spPr>
          <a:xfrm>
            <a:off x="3224500" y="3713705"/>
            <a:ext cx="803100" cy="8052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59" name="Google Shape;59;p13"/>
          <p:cNvSpPr txBox="1">
            <a:spLocks noGrp="1"/>
          </p:cNvSpPr>
          <p:nvPr>
            <p:ph type="title" idx="21" hasCustomPrompt="1"/>
          </p:nvPr>
        </p:nvSpPr>
        <p:spPr>
          <a:xfrm>
            <a:off x="7492950" y="3713706"/>
            <a:ext cx="803100" cy="8052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bg>
      <p:bgPr>
        <a:gradFill>
          <a:gsLst>
            <a:gs pos="0">
              <a:schemeClr val="dk2"/>
            </a:gs>
            <a:gs pos="100000">
              <a:schemeClr val="lt2"/>
            </a:gs>
          </a:gsLst>
          <a:lin ang="2700006" scaled="0"/>
        </a:gra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391888" y="3881963"/>
            <a:ext cx="4360200" cy="5319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2" name="Google Shape;62;p14"/>
          <p:cNvSpPr txBox="1">
            <a:spLocks noGrp="1"/>
          </p:cNvSpPr>
          <p:nvPr>
            <p:ph type="subTitle" idx="1"/>
          </p:nvPr>
        </p:nvSpPr>
        <p:spPr>
          <a:xfrm>
            <a:off x="2075850" y="2625300"/>
            <a:ext cx="4992300" cy="122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18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10">
    <p:bg>
      <p:bgPr>
        <a:gradFill>
          <a:gsLst>
            <a:gs pos="0">
              <a:schemeClr val="dk2"/>
            </a:gs>
            <a:gs pos="100000">
              <a:schemeClr val="lt2"/>
            </a:gs>
          </a:gsLst>
          <a:lin ang="18900044" scaled="0"/>
        </a:gradFill>
        <a:effectLst/>
      </p:bgPr>
    </p:bg>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4387800" y="2393650"/>
            <a:ext cx="4043100" cy="14574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3600"/>
              <a:buNone/>
              <a:defRPr sz="50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65" name="Google Shape;65;p15"/>
          <p:cNvSpPr txBox="1">
            <a:spLocks noGrp="1"/>
          </p:cNvSpPr>
          <p:nvPr>
            <p:ph type="title" idx="2" hasCustomPrompt="1"/>
          </p:nvPr>
        </p:nvSpPr>
        <p:spPr>
          <a:xfrm>
            <a:off x="5782950" y="1027350"/>
            <a:ext cx="1252800" cy="12510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2"/>
                </a:solidFill>
              </a:defRPr>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66" name="Google Shape;66;p15"/>
          <p:cNvSpPr txBox="1">
            <a:spLocks noGrp="1"/>
          </p:cNvSpPr>
          <p:nvPr>
            <p:ph type="subTitle" idx="1"/>
          </p:nvPr>
        </p:nvSpPr>
        <p:spPr>
          <a:xfrm>
            <a:off x="4387800" y="3724500"/>
            <a:ext cx="4043100" cy="4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r" rtl="0">
              <a:lnSpc>
                <a:spcPct val="100000"/>
              </a:lnSpc>
              <a:spcBef>
                <a:spcPts val="160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CUSTOM_10_1">
    <p:bg>
      <p:bgPr>
        <a:gradFill>
          <a:gsLst>
            <a:gs pos="0">
              <a:schemeClr val="dk2"/>
            </a:gs>
            <a:gs pos="100000">
              <a:schemeClr val="lt2"/>
            </a:gs>
          </a:gsLst>
          <a:lin ang="2700006" scaled="0"/>
        </a:gradFill>
        <a:effectLst/>
      </p:bgPr>
    </p:bg>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2351700" y="2393650"/>
            <a:ext cx="4440600" cy="14574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9" name="Google Shape;69;p16"/>
          <p:cNvSpPr txBox="1">
            <a:spLocks noGrp="1"/>
          </p:cNvSpPr>
          <p:nvPr>
            <p:ph type="title" idx="2" hasCustomPrompt="1"/>
          </p:nvPr>
        </p:nvSpPr>
        <p:spPr>
          <a:xfrm>
            <a:off x="3945600" y="1027350"/>
            <a:ext cx="1252800" cy="12510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6"/>
          <p:cNvSpPr txBox="1">
            <a:spLocks noGrp="1"/>
          </p:cNvSpPr>
          <p:nvPr>
            <p:ph type="subTitle" idx="1"/>
          </p:nvPr>
        </p:nvSpPr>
        <p:spPr>
          <a:xfrm>
            <a:off x="2351700" y="3724500"/>
            <a:ext cx="4440600" cy="4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
  <p:cSld name="CUSTOM">
    <p:bg>
      <p:bgPr>
        <a:gradFill>
          <a:gsLst>
            <a:gs pos="0">
              <a:schemeClr val="dk2"/>
            </a:gs>
            <a:gs pos="100000">
              <a:schemeClr val="lt2"/>
            </a:gs>
          </a:gsLst>
          <a:lin ang="13500032" scaled="0"/>
        </a:gradFill>
        <a:effectLst/>
      </p:bgPr>
    </p:bg>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713100" y="1022938"/>
            <a:ext cx="3456000" cy="21711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3" name="Google Shape;73;p17"/>
          <p:cNvSpPr txBox="1">
            <a:spLocks noGrp="1"/>
          </p:cNvSpPr>
          <p:nvPr>
            <p:ph type="subTitle" idx="1"/>
          </p:nvPr>
        </p:nvSpPr>
        <p:spPr>
          <a:xfrm>
            <a:off x="713100" y="3193850"/>
            <a:ext cx="3852000" cy="92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4">
    <p:bg>
      <p:bgPr>
        <a:gradFill>
          <a:gsLst>
            <a:gs pos="0">
              <a:schemeClr val="dk2"/>
            </a:gs>
            <a:gs pos="100000">
              <a:schemeClr val="lt2"/>
            </a:gs>
          </a:gsLst>
          <a:lin ang="18900044" scaled="0"/>
        </a:gradFill>
        <a:effectLst/>
      </p:bgPr>
    </p:bg>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5059650" y="1874550"/>
            <a:ext cx="29907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200"/>
              <a:buNone/>
              <a:defRPr>
                <a:solidFill>
                  <a:schemeClr val="dk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6" name="Google Shape;76;p18"/>
          <p:cNvSpPr txBox="1">
            <a:spLocks noGrp="1"/>
          </p:cNvSpPr>
          <p:nvPr>
            <p:ph type="subTitle" idx="1"/>
          </p:nvPr>
        </p:nvSpPr>
        <p:spPr>
          <a:xfrm>
            <a:off x="4772000" y="2447250"/>
            <a:ext cx="3566100" cy="82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CUSTOM_4_1_1_1">
    <p:bg>
      <p:bgPr>
        <a:gradFill>
          <a:gsLst>
            <a:gs pos="0">
              <a:schemeClr val="dk2"/>
            </a:gs>
            <a:gs pos="100000">
              <a:schemeClr val="lt2"/>
            </a:gs>
          </a:gsLst>
          <a:lin ang="18900044" scaled="0"/>
        </a:gradFill>
        <a:effectLst/>
      </p:bgPr>
    </p:bg>
    <p:spTree>
      <p:nvGrpSpPr>
        <p:cNvPr id="1" name="Shape 77"/>
        <p:cNvGrpSpPr/>
        <p:nvPr/>
      </p:nvGrpSpPr>
      <p:grpSpPr>
        <a:xfrm>
          <a:off x="0" y="0"/>
          <a:ext cx="0" cy="0"/>
          <a:chOff x="0" y="0"/>
          <a:chExt cx="0" cy="0"/>
        </a:xfrm>
      </p:grpSpPr>
      <p:sp>
        <p:nvSpPr>
          <p:cNvPr id="78" name="Google Shape;78;p19"/>
          <p:cNvSpPr txBox="1">
            <a:spLocks noGrp="1"/>
          </p:cNvSpPr>
          <p:nvPr>
            <p:ph type="subTitle" idx="1"/>
          </p:nvPr>
        </p:nvSpPr>
        <p:spPr>
          <a:xfrm>
            <a:off x="909650" y="1711750"/>
            <a:ext cx="3132000" cy="2623500"/>
          </a:xfrm>
          <a:prstGeom prst="rect">
            <a:avLst/>
          </a:prstGeom>
        </p:spPr>
        <p:txBody>
          <a:bodyPr spcFirstLastPara="1" wrap="square" lIns="91425" tIns="91425" rIns="91425" bIns="91425" anchor="t" anchorCtr="0">
            <a:noAutofit/>
          </a:bodyPr>
          <a:lstStyle>
            <a:lvl1pPr lvl="0" rtl="0">
              <a:lnSpc>
                <a:spcPct val="15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79" name="Google Shape;79;p19"/>
          <p:cNvSpPr txBox="1">
            <a:spLocks noGrp="1"/>
          </p:cNvSpPr>
          <p:nvPr>
            <p:ph type="title"/>
          </p:nvPr>
        </p:nvSpPr>
        <p:spPr>
          <a:xfrm>
            <a:off x="720075"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0" name="Google Shape;80;p19"/>
          <p:cNvSpPr txBox="1">
            <a:spLocks noGrp="1"/>
          </p:cNvSpPr>
          <p:nvPr>
            <p:ph type="subTitle" idx="2"/>
          </p:nvPr>
        </p:nvSpPr>
        <p:spPr>
          <a:xfrm>
            <a:off x="5102475" y="1711750"/>
            <a:ext cx="3132000" cy="2623500"/>
          </a:xfrm>
          <a:prstGeom prst="rect">
            <a:avLst/>
          </a:prstGeom>
        </p:spPr>
        <p:txBody>
          <a:bodyPr spcFirstLastPara="1" wrap="square" lIns="91425" tIns="91425" rIns="91425" bIns="91425" anchor="t" anchorCtr="0">
            <a:noAutofit/>
          </a:bodyPr>
          <a:lstStyle>
            <a:lvl1pPr lvl="0" rtl="0">
              <a:lnSpc>
                <a:spcPct val="15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CUSTOM_4_1_1_1_1">
    <p:bg>
      <p:bgPr>
        <a:gradFill>
          <a:gsLst>
            <a:gs pos="0">
              <a:schemeClr val="dk2"/>
            </a:gs>
            <a:gs pos="100000">
              <a:schemeClr val="lt2"/>
            </a:gs>
          </a:gsLst>
          <a:lin ang="2700006" scaled="0"/>
        </a:gradFill>
        <a:effectLst/>
      </p:bgPr>
    </p:bg>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720075"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3" name="Google Shape;83;p20"/>
          <p:cNvSpPr txBox="1">
            <a:spLocks noGrp="1"/>
          </p:cNvSpPr>
          <p:nvPr>
            <p:ph type="title" idx="2"/>
          </p:nvPr>
        </p:nvSpPr>
        <p:spPr>
          <a:xfrm>
            <a:off x="1599375" y="3203376"/>
            <a:ext cx="3211200" cy="466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2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4" name="Google Shape;84;p20"/>
          <p:cNvSpPr txBox="1">
            <a:spLocks noGrp="1"/>
          </p:cNvSpPr>
          <p:nvPr>
            <p:ph type="title" idx="3"/>
          </p:nvPr>
        </p:nvSpPr>
        <p:spPr>
          <a:xfrm>
            <a:off x="1599375" y="1627600"/>
            <a:ext cx="3211200" cy="466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2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5" name="Google Shape;85;p20"/>
          <p:cNvSpPr txBox="1">
            <a:spLocks noGrp="1"/>
          </p:cNvSpPr>
          <p:nvPr>
            <p:ph type="subTitle" idx="1"/>
          </p:nvPr>
        </p:nvSpPr>
        <p:spPr>
          <a:xfrm>
            <a:off x="1599375" y="2017625"/>
            <a:ext cx="3211200" cy="73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6" name="Google Shape;86;p20"/>
          <p:cNvSpPr txBox="1">
            <a:spLocks noGrp="1"/>
          </p:cNvSpPr>
          <p:nvPr>
            <p:ph type="subTitle" idx="4"/>
          </p:nvPr>
        </p:nvSpPr>
        <p:spPr>
          <a:xfrm>
            <a:off x="1599375" y="3593400"/>
            <a:ext cx="3211200" cy="73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dk2"/>
            </a:gs>
            <a:gs pos="100000">
              <a:schemeClr val="lt2"/>
            </a:gs>
          </a:gsLst>
          <a:lin ang="8100019"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35925" y="2393650"/>
            <a:ext cx="4705800" cy="1457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2362175" y="1067119"/>
            <a:ext cx="1252800" cy="12510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635925" y="3724500"/>
            <a:ext cx="4705800" cy="4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CUSTOM_6">
    <p:bg>
      <p:bgPr>
        <a:gradFill>
          <a:gsLst>
            <a:gs pos="0">
              <a:schemeClr val="dk2"/>
            </a:gs>
            <a:gs pos="100000">
              <a:schemeClr val="lt2"/>
            </a:gs>
          </a:gsLst>
          <a:lin ang="13500032" scaled="0"/>
        </a:gradFill>
        <a:effectLst/>
      </p:bgPr>
    </p:bg>
    <p:spTree>
      <p:nvGrpSpPr>
        <p:cNvPr id="1" name="Shape 87"/>
        <p:cNvGrpSpPr/>
        <p:nvPr/>
      </p:nvGrpSpPr>
      <p:grpSpPr>
        <a:xfrm>
          <a:off x="0" y="0"/>
          <a:ext cx="0" cy="0"/>
          <a:chOff x="0" y="0"/>
          <a:chExt cx="0" cy="0"/>
        </a:xfrm>
      </p:grpSpPr>
      <p:sp>
        <p:nvSpPr>
          <p:cNvPr id="88" name="Google Shape;88;p21"/>
          <p:cNvSpPr txBox="1">
            <a:spLocks noGrp="1"/>
          </p:cNvSpPr>
          <p:nvPr>
            <p:ph type="title"/>
          </p:nvPr>
        </p:nvSpPr>
        <p:spPr>
          <a:xfrm>
            <a:off x="720075"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9" name="Google Shape;89;p21"/>
          <p:cNvSpPr txBox="1">
            <a:spLocks noGrp="1"/>
          </p:cNvSpPr>
          <p:nvPr>
            <p:ph type="title" idx="2"/>
          </p:nvPr>
        </p:nvSpPr>
        <p:spPr>
          <a:xfrm>
            <a:off x="846850" y="2876550"/>
            <a:ext cx="22296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0" name="Google Shape;90;p21"/>
          <p:cNvSpPr txBox="1">
            <a:spLocks noGrp="1"/>
          </p:cNvSpPr>
          <p:nvPr>
            <p:ph type="subTitle" idx="1"/>
          </p:nvPr>
        </p:nvSpPr>
        <p:spPr>
          <a:xfrm>
            <a:off x="846850" y="3266575"/>
            <a:ext cx="22296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1" name="Google Shape;91;p21"/>
          <p:cNvSpPr txBox="1">
            <a:spLocks noGrp="1"/>
          </p:cNvSpPr>
          <p:nvPr>
            <p:ph type="title" idx="3"/>
          </p:nvPr>
        </p:nvSpPr>
        <p:spPr>
          <a:xfrm>
            <a:off x="3457233" y="2876550"/>
            <a:ext cx="22296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 name="Google Shape;92;p21"/>
          <p:cNvSpPr txBox="1">
            <a:spLocks noGrp="1"/>
          </p:cNvSpPr>
          <p:nvPr>
            <p:ph type="subTitle" idx="4"/>
          </p:nvPr>
        </p:nvSpPr>
        <p:spPr>
          <a:xfrm>
            <a:off x="3457233" y="3266575"/>
            <a:ext cx="22296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3" name="Google Shape;93;p21"/>
          <p:cNvSpPr txBox="1">
            <a:spLocks noGrp="1"/>
          </p:cNvSpPr>
          <p:nvPr>
            <p:ph type="title" idx="5"/>
          </p:nvPr>
        </p:nvSpPr>
        <p:spPr>
          <a:xfrm>
            <a:off x="6067623" y="2876550"/>
            <a:ext cx="22296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4" name="Google Shape;94;p21"/>
          <p:cNvSpPr txBox="1">
            <a:spLocks noGrp="1"/>
          </p:cNvSpPr>
          <p:nvPr>
            <p:ph type="subTitle" idx="6"/>
          </p:nvPr>
        </p:nvSpPr>
        <p:spPr>
          <a:xfrm>
            <a:off x="6067623" y="3266575"/>
            <a:ext cx="22296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3">
  <p:cSld name="CUSTOM_6_2">
    <p:bg>
      <p:bgPr>
        <a:gradFill>
          <a:gsLst>
            <a:gs pos="0">
              <a:schemeClr val="dk2"/>
            </a:gs>
            <a:gs pos="100000">
              <a:schemeClr val="lt2"/>
            </a:gs>
          </a:gsLst>
          <a:lin ang="13500032" scaled="0"/>
        </a:gradFill>
        <a:effectLst/>
      </p:bgPr>
    </p:bg>
    <p:spTree>
      <p:nvGrpSpPr>
        <p:cNvPr id="1" name="Shape 95"/>
        <p:cNvGrpSpPr/>
        <p:nvPr/>
      </p:nvGrpSpPr>
      <p:grpSpPr>
        <a:xfrm>
          <a:off x="0" y="0"/>
          <a:ext cx="0" cy="0"/>
          <a:chOff x="0" y="0"/>
          <a:chExt cx="0" cy="0"/>
        </a:xfrm>
      </p:grpSpPr>
      <p:sp>
        <p:nvSpPr>
          <p:cNvPr id="96" name="Google Shape;96;p22"/>
          <p:cNvSpPr txBox="1">
            <a:spLocks noGrp="1"/>
          </p:cNvSpPr>
          <p:nvPr>
            <p:ph type="title"/>
          </p:nvPr>
        </p:nvSpPr>
        <p:spPr>
          <a:xfrm>
            <a:off x="720075"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7" name="Google Shape;97;p22"/>
          <p:cNvSpPr txBox="1">
            <a:spLocks noGrp="1"/>
          </p:cNvSpPr>
          <p:nvPr>
            <p:ph type="title" idx="2"/>
          </p:nvPr>
        </p:nvSpPr>
        <p:spPr>
          <a:xfrm>
            <a:off x="1650187" y="121350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8" name="Google Shape;98;p22"/>
          <p:cNvSpPr txBox="1">
            <a:spLocks noGrp="1"/>
          </p:cNvSpPr>
          <p:nvPr>
            <p:ph type="subTitle" idx="1"/>
          </p:nvPr>
        </p:nvSpPr>
        <p:spPr>
          <a:xfrm>
            <a:off x="1650188" y="3943800"/>
            <a:ext cx="2175300" cy="66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9" name="Google Shape;99;p22"/>
          <p:cNvSpPr txBox="1">
            <a:spLocks noGrp="1"/>
          </p:cNvSpPr>
          <p:nvPr>
            <p:ph type="title" idx="3"/>
          </p:nvPr>
        </p:nvSpPr>
        <p:spPr>
          <a:xfrm>
            <a:off x="5318683" y="121350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0" name="Google Shape;100;p22"/>
          <p:cNvSpPr txBox="1">
            <a:spLocks noGrp="1"/>
          </p:cNvSpPr>
          <p:nvPr>
            <p:ph type="subTitle" idx="4"/>
          </p:nvPr>
        </p:nvSpPr>
        <p:spPr>
          <a:xfrm>
            <a:off x="5318687" y="3943800"/>
            <a:ext cx="2175300" cy="66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
  <p:cSld name="CUSTOM_6_1">
    <p:bg>
      <p:bgPr>
        <a:gradFill>
          <a:gsLst>
            <a:gs pos="0">
              <a:schemeClr val="dk2"/>
            </a:gs>
            <a:gs pos="100000">
              <a:schemeClr val="lt2"/>
            </a:gs>
          </a:gsLst>
          <a:lin ang="13500032" scaled="0"/>
        </a:gradFill>
        <a:effectLst/>
      </p:bgPr>
    </p:bg>
    <p:spTree>
      <p:nvGrpSpPr>
        <p:cNvPr id="1" name="Shape 101"/>
        <p:cNvGrpSpPr/>
        <p:nvPr/>
      </p:nvGrpSpPr>
      <p:grpSpPr>
        <a:xfrm>
          <a:off x="0" y="0"/>
          <a:ext cx="0" cy="0"/>
          <a:chOff x="0" y="0"/>
          <a:chExt cx="0" cy="0"/>
        </a:xfrm>
      </p:grpSpPr>
      <p:sp>
        <p:nvSpPr>
          <p:cNvPr id="102" name="Google Shape;102;p23"/>
          <p:cNvSpPr txBox="1">
            <a:spLocks noGrp="1"/>
          </p:cNvSpPr>
          <p:nvPr>
            <p:ph type="title"/>
          </p:nvPr>
        </p:nvSpPr>
        <p:spPr>
          <a:xfrm>
            <a:off x="720075"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3" name="Google Shape;103;p23"/>
          <p:cNvSpPr txBox="1">
            <a:spLocks noGrp="1"/>
          </p:cNvSpPr>
          <p:nvPr>
            <p:ph type="title" idx="2"/>
          </p:nvPr>
        </p:nvSpPr>
        <p:spPr>
          <a:xfrm>
            <a:off x="905750" y="3364800"/>
            <a:ext cx="2239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 name="Google Shape;104;p23"/>
          <p:cNvSpPr txBox="1">
            <a:spLocks noGrp="1"/>
          </p:cNvSpPr>
          <p:nvPr>
            <p:ph type="subTitle" idx="1"/>
          </p:nvPr>
        </p:nvSpPr>
        <p:spPr>
          <a:xfrm>
            <a:off x="905750" y="3816300"/>
            <a:ext cx="2239200" cy="78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5" name="Google Shape;105;p23"/>
          <p:cNvSpPr txBox="1">
            <a:spLocks noGrp="1"/>
          </p:cNvSpPr>
          <p:nvPr>
            <p:ph type="title" idx="3"/>
          </p:nvPr>
        </p:nvSpPr>
        <p:spPr>
          <a:xfrm>
            <a:off x="3452450" y="3364800"/>
            <a:ext cx="2239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 name="Google Shape;106;p23"/>
          <p:cNvSpPr txBox="1">
            <a:spLocks noGrp="1"/>
          </p:cNvSpPr>
          <p:nvPr>
            <p:ph type="subTitle" idx="4"/>
          </p:nvPr>
        </p:nvSpPr>
        <p:spPr>
          <a:xfrm>
            <a:off x="3452452" y="3816300"/>
            <a:ext cx="2239200" cy="78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7" name="Google Shape;107;p23"/>
          <p:cNvSpPr txBox="1">
            <a:spLocks noGrp="1"/>
          </p:cNvSpPr>
          <p:nvPr>
            <p:ph type="title" idx="5"/>
          </p:nvPr>
        </p:nvSpPr>
        <p:spPr>
          <a:xfrm>
            <a:off x="5999175" y="3364800"/>
            <a:ext cx="2239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8" name="Google Shape;108;p23"/>
          <p:cNvSpPr txBox="1">
            <a:spLocks noGrp="1"/>
          </p:cNvSpPr>
          <p:nvPr>
            <p:ph type="subTitle" idx="6"/>
          </p:nvPr>
        </p:nvSpPr>
        <p:spPr>
          <a:xfrm>
            <a:off x="5999180" y="3816300"/>
            <a:ext cx="2239200" cy="78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9" name="Google Shape;109;p23"/>
          <p:cNvSpPr txBox="1">
            <a:spLocks noGrp="1"/>
          </p:cNvSpPr>
          <p:nvPr>
            <p:ph type="title" idx="7" hasCustomPrompt="1"/>
          </p:nvPr>
        </p:nvSpPr>
        <p:spPr>
          <a:xfrm>
            <a:off x="1502000" y="1221213"/>
            <a:ext cx="1046700" cy="4416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4800"/>
              <a:buNone/>
              <a:defRPr sz="2400">
                <a:solidFill>
                  <a:schemeClr val="dk2"/>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0" name="Google Shape;110;p23"/>
          <p:cNvSpPr txBox="1">
            <a:spLocks noGrp="1"/>
          </p:cNvSpPr>
          <p:nvPr>
            <p:ph type="title" idx="8" hasCustomPrompt="1"/>
          </p:nvPr>
        </p:nvSpPr>
        <p:spPr>
          <a:xfrm>
            <a:off x="4046975" y="1221288"/>
            <a:ext cx="1046700" cy="4416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4800"/>
              <a:buNone/>
              <a:defRPr sz="2400">
                <a:solidFill>
                  <a:schemeClr val="dk2"/>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1" name="Google Shape;111;p23"/>
          <p:cNvSpPr txBox="1">
            <a:spLocks noGrp="1"/>
          </p:cNvSpPr>
          <p:nvPr>
            <p:ph type="title" idx="9" hasCustomPrompt="1"/>
          </p:nvPr>
        </p:nvSpPr>
        <p:spPr>
          <a:xfrm>
            <a:off x="6591950" y="1221288"/>
            <a:ext cx="1046700" cy="4416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4800"/>
              <a:buNone/>
              <a:defRPr sz="2400">
                <a:solidFill>
                  <a:schemeClr val="dk2"/>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1">
  <p:cSld name="CUSTOM_6_1_1">
    <p:bg>
      <p:bgPr>
        <a:gradFill>
          <a:gsLst>
            <a:gs pos="0">
              <a:schemeClr val="dk2"/>
            </a:gs>
            <a:gs pos="100000">
              <a:schemeClr val="lt2"/>
            </a:gs>
          </a:gsLst>
          <a:lin ang="13500032" scaled="0"/>
        </a:gradFill>
        <a:effectLst/>
      </p:bgPr>
    </p:bg>
    <p:spTree>
      <p:nvGrpSpPr>
        <p:cNvPr id="1" name="Shape 112"/>
        <p:cNvGrpSpPr/>
        <p:nvPr/>
      </p:nvGrpSpPr>
      <p:grpSpPr>
        <a:xfrm>
          <a:off x="0" y="0"/>
          <a:ext cx="0" cy="0"/>
          <a:chOff x="0" y="0"/>
          <a:chExt cx="0" cy="0"/>
        </a:xfrm>
      </p:grpSpPr>
      <p:sp>
        <p:nvSpPr>
          <p:cNvPr id="113" name="Google Shape;113;p24"/>
          <p:cNvSpPr txBox="1">
            <a:spLocks noGrp="1"/>
          </p:cNvSpPr>
          <p:nvPr>
            <p:ph type="title"/>
          </p:nvPr>
        </p:nvSpPr>
        <p:spPr>
          <a:xfrm>
            <a:off x="720075"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14" name="Google Shape;114;p24"/>
          <p:cNvSpPr txBox="1">
            <a:spLocks noGrp="1"/>
          </p:cNvSpPr>
          <p:nvPr>
            <p:ph type="title" idx="2"/>
          </p:nvPr>
        </p:nvSpPr>
        <p:spPr>
          <a:xfrm>
            <a:off x="905750" y="2154465"/>
            <a:ext cx="2239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5" name="Google Shape;115;p24"/>
          <p:cNvSpPr txBox="1">
            <a:spLocks noGrp="1"/>
          </p:cNvSpPr>
          <p:nvPr>
            <p:ph type="subTitle" idx="1"/>
          </p:nvPr>
        </p:nvSpPr>
        <p:spPr>
          <a:xfrm>
            <a:off x="905750" y="2605965"/>
            <a:ext cx="2239200" cy="78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24"/>
          <p:cNvSpPr txBox="1">
            <a:spLocks noGrp="1"/>
          </p:cNvSpPr>
          <p:nvPr>
            <p:ph type="title" idx="3"/>
          </p:nvPr>
        </p:nvSpPr>
        <p:spPr>
          <a:xfrm>
            <a:off x="3452450" y="2154465"/>
            <a:ext cx="2239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 name="Google Shape;117;p24"/>
          <p:cNvSpPr txBox="1">
            <a:spLocks noGrp="1"/>
          </p:cNvSpPr>
          <p:nvPr>
            <p:ph type="subTitle" idx="4"/>
          </p:nvPr>
        </p:nvSpPr>
        <p:spPr>
          <a:xfrm>
            <a:off x="3452452" y="2605965"/>
            <a:ext cx="2239200" cy="78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24"/>
          <p:cNvSpPr txBox="1">
            <a:spLocks noGrp="1"/>
          </p:cNvSpPr>
          <p:nvPr>
            <p:ph type="title" idx="5"/>
          </p:nvPr>
        </p:nvSpPr>
        <p:spPr>
          <a:xfrm>
            <a:off x="5999175" y="2154465"/>
            <a:ext cx="2239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9" name="Google Shape;119;p24"/>
          <p:cNvSpPr txBox="1">
            <a:spLocks noGrp="1"/>
          </p:cNvSpPr>
          <p:nvPr>
            <p:ph type="subTitle" idx="6"/>
          </p:nvPr>
        </p:nvSpPr>
        <p:spPr>
          <a:xfrm>
            <a:off x="5999180" y="2605965"/>
            <a:ext cx="2239200" cy="78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0" name="Google Shape;120;p24"/>
          <p:cNvSpPr txBox="1">
            <a:spLocks noGrp="1"/>
          </p:cNvSpPr>
          <p:nvPr>
            <p:ph type="title" idx="7" hasCustomPrompt="1"/>
          </p:nvPr>
        </p:nvSpPr>
        <p:spPr>
          <a:xfrm>
            <a:off x="1436850" y="1598675"/>
            <a:ext cx="1176900" cy="4416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4800"/>
              <a:buNone/>
              <a:defRPr sz="2400">
                <a:solidFill>
                  <a:schemeClr val="dk2"/>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21" name="Google Shape;121;p24"/>
          <p:cNvSpPr txBox="1">
            <a:spLocks noGrp="1"/>
          </p:cNvSpPr>
          <p:nvPr>
            <p:ph type="title" idx="8" hasCustomPrompt="1"/>
          </p:nvPr>
        </p:nvSpPr>
        <p:spPr>
          <a:xfrm>
            <a:off x="3981875" y="1598750"/>
            <a:ext cx="1176900" cy="4416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4800"/>
              <a:buNone/>
              <a:defRPr sz="2400">
                <a:solidFill>
                  <a:schemeClr val="dk2"/>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22" name="Google Shape;122;p24"/>
          <p:cNvSpPr txBox="1">
            <a:spLocks noGrp="1"/>
          </p:cNvSpPr>
          <p:nvPr>
            <p:ph type="title" idx="9" hasCustomPrompt="1"/>
          </p:nvPr>
        </p:nvSpPr>
        <p:spPr>
          <a:xfrm>
            <a:off x="6526900" y="1598750"/>
            <a:ext cx="1176900" cy="4416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4800"/>
              <a:buNone/>
              <a:defRPr sz="2400">
                <a:solidFill>
                  <a:schemeClr val="dk2"/>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2">
  <p:cSld name="CUSTOM_6_1_1_1">
    <p:bg>
      <p:bgPr>
        <a:gradFill>
          <a:gsLst>
            <a:gs pos="0">
              <a:schemeClr val="dk2"/>
            </a:gs>
            <a:gs pos="100000">
              <a:schemeClr val="lt2"/>
            </a:gs>
          </a:gsLst>
          <a:lin ang="13500032" scaled="0"/>
        </a:gradFill>
        <a:effectLst/>
      </p:bgPr>
    </p:bg>
    <p:spTree>
      <p:nvGrpSpPr>
        <p:cNvPr id="1" name="Shape 123"/>
        <p:cNvGrpSpPr/>
        <p:nvPr/>
      </p:nvGrpSpPr>
      <p:grpSpPr>
        <a:xfrm>
          <a:off x="0" y="0"/>
          <a:ext cx="0" cy="0"/>
          <a:chOff x="0" y="0"/>
          <a:chExt cx="0" cy="0"/>
        </a:xfrm>
      </p:grpSpPr>
      <p:sp>
        <p:nvSpPr>
          <p:cNvPr id="124" name="Google Shape;124;p25"/>
          <p:cNvSpPr txBox="1">
            <a:spLocks noGrp="1"/>
          </p:cNvSpPr>
          <p:nvPr>
            <p:ph type="title"/>
          </p:nvPr>
        </p:nvSpPr>
        <p:spPr>
          <a:xfrm>
            <a:off x="720075"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5" name="Google Shape;125;p25"/>
          <p:cNvSpPr txBox="1">
            <a:spLocks noGrp="1"/>
          </p:cNvSpPr>
          <p:nvPr>
            <p:ph type="title" idx="2"/>
          </p:nvPr>
        </p:nvSpPr>
        <p:spPr>
          <a:xfrm>
            <a:off x="753350" y="2324390"/>
            <a:ext cx="2239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6" name="Google Shape;126;p25"/>
          <p:cNvSpPr txBox="1">
            <a:spLocks noGrp="1"/>
          </p:cNvSpPr>
          <p:nvPr>
            <p:ph type="subTitle" idx="1"/>
          </p:nvPr>
        </p:nvSpPr>
        <p:spPr>
          <a:xfrm>
            <a:off x="753350" y="1569160"/>
            <a:ext cx="2239200" cy="78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7" name="Google Shape;127;p25"/>
          <p:cNvSpPr txBox="1">
            <a:spLocks noGrp="1"/>
          </p:cNvSpPr>
          <p:nvPr>
            <p:ph type="title" idx="3"/>
          </p:nvPr>
        </p:nvSpPr>
        <p:spPr>
          <a:xfrm>
            <a:off x="3452450" y="2324390"/>
            <a:ext cx="2239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8" name="Google Shape;128;p25"/>
          <p:cNvSpPr txBox="1">
            <a:spLocks noGrp="1"/>
          </p:cNvSpPr>
          <p:nvPr>
            <p:ph type="subTitle" idx="4"/>
          </p:nvPr>
        </p:nvSpPr>
        <p:spPr>
          <a:xfrm>
            <a:off x="3452464" y="1569160"/>
            <a:ext cx="2239200" cy="78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9" name="Google Shape;129;p25"/>
          <p:cNvSpPr txBox="1">
            <a:spLocks noGrp="1"/>
          </p:cNvSpPr>
          <p:nvPr>
            <p:ph type="title" idx="5"/>
          </p:nvPr>
        </p:nvSpPr>
        <p:spPr>
          <a:xfrm>
            <a:off x="6151577" y="2324390"/>
            <a:ext cx="2239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0" name="Google Shape;130;p25"/>
          <p:cNvSpPr txBox="1">
            <a:spLocks noGrp="1"/>
          </p:cNvSpPr>
          <p:nvPr>
            <p:ph type="subTitle" idx="6"/>
          </p:nvPr>
        </p:nvSpPr>
        <p:spPr>
          <a:xfrm>
            <a:off x="6151577" y="1569160"/>
            <a:ext cx="2239200" cy="78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1" name="Google Shape;131;p25"/>
          <p:cNvSpPr txBox="1">
            <a:spLocks noGrp="1"/>
          </p:cNvSpPr>
          <p:nvPr>
            <p:ph type="title" idx="7" hasCustomPrompt="1"/>
          </p:nvPr>
        </p:nvSpPr>
        <p:spPr>
          <a:xfrm>
            <a:off x="753325" y="3781425"/>
            <a:ext cx="2239200" cy="4416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4800"/>
              <a:buNone/>
              <a:defRPr sz="2400">
                <a:solidFill>
                  <a:schemeClr val="dk2"/>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32" name="Google Shape;132;p25"/>
          <p:cNvSpPr txBox="1">
            <a:spLocks noGrp="1"/>
          </p:cNvSpPr>
          <p:nvPr>
            <p:ph type="title" idx="8" hasCustomPrompt="1"/>
          </p:nvPr>
        </p:nvSpPr>
        <p:spPr>
          <a:xfrm>
            <a:off x="3450725" y="3781500"/>
            <a:ext cx="2239200" cy="4416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4800"/>
              <a:buNone/>
              <a:defRPr sz="2400">
                <a:solidFill>
                  <a:schemeClr val="dk2"/>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33" name="Google Shape;133;p25"/>
          <p:cNvSpPr txBox="1">
            <a:spLocks noGrp="1"/>
          </p:cNvSpPr>
          <p:nvPr>
            <p:ph type="title" idx="9" hasCustomPrompt="1"/>
          </p:nvPr>
        </p:nvSpPr>
        <p:spPr>
          <a:xfrm>
            <a:off x="6151574" y="3781500"/>
            <a:ext cx="2239200" cy="4416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4800"/>
              <a:buNone/>
              <a:defRPr sz="2400">
                <a:solidFill>
                  <a:schemeClr val="dk2"/>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CUSTOM_5">
    <p:bg>
      <p:bgPr>
        <a:gradFill>
          <a:gsLst>
            <a:gs pos="0">
              <a:schemeClr val="dk2"/>
            </a:gs>
            <a:gs pos="100000">
              <a:schemeClr val="lt2"/>
            </a:gs>
          </a:gsLst>
          <a:lin ang="8100019" scaled="0"/>
        </a:gradFill>
        <a:effectLst/>
      </p:bgPr>
    </p:bg>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6" name="Google Shape;136;p26"/>
          <p:cNvSpPr txBox="1">
            <a:spLocks noGrp="1"/>
          </p:cNvSpPr>
          <p:nvPr>
            <p:ph type="title" idx="2"/>
          </p:nvPr>
        </p:nvSpPr>
        <p:spPr>
          <a:xfrm>
            <a:off x="1151050" y="1953800"/>
            <a:ext cx="29307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7" name="Google Shape;137;p26"/>
          <p:cNvSpPr txBox="1">
            <a:spLocks noGrp="1"/>
          </p:cNvSpPr>
          <p:nvPr>
            <p:ph type="subTitle" idx="1"/>
          </p:nvPr>
        </p:nvSpPr>
        <p:spPr>
          <a:xfrm>
            <a:off x="1151050" y="2343800"/>
            <a:ext cx="2930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8" name="Google Shape;138;p26"/>
          <p:cNvSpPr txBox="1">
            <a:spLocks noGrp="1"/>
          </p:cNvSpPr>
          <p:nvPr>
            <p:ph type="title" idx="3"/>
          </p:nvPr>
        </p:nvSpPr>
        <p:spPr>
          <a:xfrm>
            <a:off x="5062228" y="1953800"/>
            <a:ext cx="29307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9" name="Google Shape;139;p26"/>
          <p:cNvSpPr txBox="1">
            <a:spLocks noGrp="1"/>
          </p:cNvSpPr>
          <p:nvPr>
            <p:ph type="subTitle" idx="4"/>
          </p:nvPr>
        </p:nvSpPr>
        <p:spPr>
          <a:xfrm>
            <a:off x="5062225" y="2343800"/>
            <a:ext cx="2930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0" name="Google Shape;140;p26"/>
          <p:cNvSpPr txBox="1">
            <a:spLocks noGrp="1"/>
          </p:cNvSpPr>
          <p:nvPr>
            <p:ph type="title" idx="5"/>
          </p:nvPr>
        </p:nvSpPr>
        <p:spPr>
          <a:xfrm>
            <a:off x="1151050" y="3692000"/>
            <a:ext cx="29307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1" name="Google Shape;141;p26"/>
          <p:cNvSpPr txBox="1">
            <a:spLocks noGrp="1"/>
          </p:cNvSpPr>
          <p:nvPr>
            <p:ph type="subTitle" idx="6"/>
          </p:nvPr>
        </p:nvSpPr>
        <p:spPr>
          <a:xfrm>
            <a:off x="1151050" y="4082000"/>
            <a:ext cx="2930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2" name="Google Shape;142;p26"/>
          <p:cNvSpPr txBox="1">
            <a:spLocks noGrp="1"/>
          </p:cNvSpPr>
          <p:nvPr>
            <p:ph type="title" idx="7"/>
          </p:nvPr>
        </p:nvSpPr>
        <p:spPr>
          <a:xfrm>
            <a:off x="5062228" y="3692000"/>
            <a:ext cx="29307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3" name="Google Shape;143;p26"/>
          <p:cNvSpPr txBox="1">
            <a:spLocks noGrp="1"/>
          </p:cNvSpPr>
          <p:nvPr>
            <p:ph type="subTitle" idx="8"/>
          </p:nvPr>
        </p:nvSpPr>
        <p:spPr>
          <a:xfrm>
            <a:off x="5062225" y="4082000"/>
            <a:ext cx="2930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CUSTOM_7">
    <p:bg>
      <p:bgPr>
        <a:gradFill>
          <a:gsLst>
            <a:gs pos="0">
              <a:schemeClr val="dk2"/>
            </a:gs>
            <a:gs pos="100000">
              <a:schemeClr val="lt2"/>
            </a:gs>
          </a:gsLst>
          <a:lin ang="18900044" scaled="0"/>
        </a:gradFill>
        <a:effectLst/>
      </p:bgPr>
    </p:bg>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6" name="Google Shape;146;p27"/>
          <p:cNvSpPr txBox="1">
            <a:spLocks noGrp="1"/>
          </p:cNvSpPr>
          <p:nvPr>
            <p:ph type="title" idx="2"/>
          </p:nvPr>
        </p:nvSpPr>
        <p:spPr>
          <a:xfrm>
            <a:off x="875675" y="1877600"/>
            <a:ext cx="2132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7" name="Google Shape;147;p27"/>
          <p:cNvSpPr txBox="1">
            <a:spLocks noGrp="1"/>
          </p:cNvSpPr>
          <p:nvPr>
            <p:ph type="subTitle" idx="1"/>
          </p:nvPr>
        </p:nvSpPr>
        <p:spPr>
          <a:xfrm>
            <a:off x="875675" y="2267600"/>
            <a:ext cx="2132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8" name="Google Shape;148;p27"/>
          <p:cNvSpPr txBox="1">
            <a:spLocks noGrp="1"/>
          </p:cNvSpPr>
          <p:nvPr>
            <p:ph type="title" idx="3"/>
          </p:nvPr>
        </p:nvSpPr>
        <p:spPr>
          <a:xfrm>
            <a:off x="3505928" y="1877600"/>
            <a:ext cx="2132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9" name="Google Shape;149;p27"/>
          <p:cNvSpPr txBox="1">
            <a:spLocks noGrp="1"/>
          </p:cNvSpPr>
          <p:nvPr>
            <p:ph type="subTitle" idx="4"/>
          </p:nvPr>
        </p:nvSpPr>
        <p:spPr>
          <a:xfrm>
            <a:off x="3505928" y="2267600"/>
            <a:ext cx="2132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0" name="Google Shape;150;p27"/>
          <p:cNvSpPr txBox="1">
            <a:spLocks noGrp="1"/>
          </p:cNvSpPr>
          <p:nvPr>
            <p:ph type="title" idx="5"/>
          </p:nvPr>
        </p:nvSpPr>
        <p:spPr>
          <a:xfrm>
            <a:off x="875675" y="3692000"/>
            <a:ext cx="2132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1" name="Google Shape;151;p27"/>
          <p:cNvSpPr txBox="1">
            <a:spLocks noGrp="1"/>
          </p:cNvSpPr>
          <p:nvPr>
            <p:ph type="subTitle" idx="6"/>
          </p:nvPr>
        </p:nvSpPr>
        <p:spPr>
          <a:xfrm>
            <a:off x="875675" y="4082000"/>
            <a:ext cx="2132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2" name="Google Shape;152;p27"/>
          <p:cNvSpPr txBox="1">
            <a:spLocks noGrp="1"/>
          </p:cNvSpPr>
          <p:nvPr>
            <p:ph type="title" idx="7"/>
          </p:nvPr>
        </p:nvSpPr>
        <p:spPr>
          <a:xfrm>
            <a:off x="3505925" y="3692000"/>
            <a:ext cx="2132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3" name="Google Shape;153;p27"/>
          <p:cNvSpPr txBox="1">
            <a:spLocks noGrp="1"/>
          </p:cNvSpPr>
          <p:nvPr>
            <p:ph type="subTitle" idx="8"/>
          </p:nvPr>
        </p:nvSpPr>
        <p:spPr>
          <a:xfrm>
            <a:off x="3505979" y="4082000"/>
            <a:ext cx="2132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4" name="Google Shape;154;p27"/>
          <p:cNvSpPr txBox="1">
            <a:spLocks noGrp="1"/>
          </p:cNvSpPr>
          <p:nvPr>
            <p:ph type="title" idx="9"/>
          </p:nvPr>
        </p:nvSpPr>
        <p:spPr>
          <a:xfrm>
            <a:off x="6136125" y="1877600"/>
            <a:ext cx="2132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5" name="Google Shape;155;p27"/>
          <p:cNvSpPr txBox="1">
            <a:spLocks noGrp="1"/>
          </p:cNvSpPr>
          <p:nvPr>
            <p:ph type="subTitle" idx="13"/>
          </p:nvPr>
        </p:nvSpPr>
        <p:spPr>
          <a:xfrm>
            <a:off x="6136125" y="2267600"/>
            <a:ext cx="2132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6" name="Google Shape;156;p27"/>
          <p:cNvSpPr txBox="1">
            <a:spLocks noGrp="1"/>
          </p:cNvSpPr>
          <p:nvPr>
            <p:ph type="title" idx="14"/>
          </p:nvPr>
        </p:nvSpPr>
        <p:spPr>
          <a:xfrm>
            <a:off x="6136125" y="3692000"/>
            <a:ext cx="21321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7" name="Google Shape;157;p27"/>
          <p:cNvSpPr txBox="1">
            <a:spLocks noGrp="1"/>
          </p:cNvSpPr>
          <p:nvPr>
            <p:ph type="subTitle" idx="15"/>
          </p:nvPr>
        </p:nvSpPr>
        <p:spPr>
          <a:xfrm>
            <a:off x="6136232" y="4082000"/>
            <a:ext cx="2132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1">
  <p:cSld name="CUSTOM_12">
    <p:bg>
      <p:bgPr>
        <a:gradFill>
          <a:gsLst>
            <a:gs pos="0">
              <a:schemeClr val="dk2"/>
            </a:gs>
            <a:gs pos="100000">
              <a:schemeClr val="lt2"/>
            </a:gs>
          </a:gsLst>
          <a:lin ang="18900044" scaled="0"/>
        </a:gradFill>
        <a:effectLst/>
      </p:bgPr>
    </p:bg>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2">
  <p:cSld name="CUSTOM_12_1">
    <p:bg>
      <p:bgPr>
        <a:gradFill>
          <a:gsLst>
            <a:gs pos="0">
              <a:schemeClr val="dk2"/>
            </a:gs>
            <a:gs pos="100000">
              <a:schemeClr val="lt2"/>
            </a:gs>
          </a:gsLst>
          <a:lin ang="2700006" scaled="0"/>
        </a:gradFill>
        <a:effectLst/>
      </p:bgPr>
    </p:bg>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3">
    <p:bg>
      <p:bgPr>
        <a:gradFill>
          <a:gsLst>
            <a:gs pos="0">
              <a:schemeClr val="dk2"/>
            </a:gs>
            <a:gs pos="100000">
              <a:schemeClr val="lt2"/>
            </a:gs>
          </a:gsLst>
          <a:lin ang="13500032" scaled="0"/>
        </a:gradFill>
        <a:effectLst/>
      </p:bgPr>
    </p:bg>
    <p:spTree>
      <p:nvGrpSpPr>
        <p:cNvPr id="1" name="Shape 162"/>
        <p:cNvGrpSpPr/>
        <p:nvPr/>
      </p:nvGrpSpPr>
      <p:grpSpPr>
        <a:xfrm>
          <a:off x="0" y="0"/>
          <a:ext cx="0" cy="0"/>
          <a:chOff x="0" y="0"/>
          <a:chExt cx="0" cy="0"/>
        </a:xfrm>
      </p:grpSpPr>
      <p:sp>
        <p:nvSpPr>
          <p:cNvPr id="163" name="Google Shape;163;p30"/>
          <p:cNvSpPr txBox="1"/>
          <p:nvPr/>
        </p:nvSpPr>
        <p:spPr>
          <a:xfrm>
            <a:off x="720000" y="3400458"/>
            <a:ext cx="30000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a:solidFill>
                  <a:schemeClr val="lt1"/>
                </a:solidFill>
                <a:latin typeface="Manrope"/>
                <a:ea typeface="Manrope"/>
                <a:cs typeface="Manrope"/>
                <a:sym typeface="Manrope"/>
              </a:rPr>
              <a:t>CREDITS: This presentation template was created by </a:t>
            </a:r>
            <a:r>
              <a:rPr lang="en" sz="1000" b="1">
                <a:solidFill>
                  <a:schemeClr val="dk2"/>
                </a:solidFill>
                <a:highlight>
                  <a:schemeClr val="lt1"/>
                </a:highlight>
                <a:uFill>
                  <a:noFill/>
                </a:uFill>
                <a:latin typeface="Manrope"/>
                <a:ea typeface="Manrope"/>
                <a:cs typeface="Manrope"/>
                <a:sym typeface="Manrope"/>
                <a:hlinkClick r:id="rId2">
                  <a:extLst>
                    <a:ext uri="{A12FA001-AC4F-418D-AE19-62706E023703}">
                      <ahyp:hlinkClr xmlns:ahyp="http://schemas.microsoft.com/office/drawing/2018/hyperlinkcolor" val="tx"/>
                    </a:ext>
                  </a:extLst>
                </a:hlinkClick>
              </a:rPr>
              <a:t>Slidesgo</a:t>
            </a:r>
            <a:r>
              <a:rPr lang="en" sz="1000">
                <a:solidFill>
                  <a:schemeClr val="lt1"/>
                </a:solidFill>
                <a:latin typeface="Manrope"/>
                <a:ea typeface="Manrope"/>
                <a:cs typeface="Manrope"/>
                <a:sym typeface="Manrope"/>
              </a:rPr>
              <a:t>, and includes icons by </a:t>
            </a:r>
            <a:r>
              <a:rPr lang="en" sz="1000" b="1">
                <a:solidFill>
                  <a:schemeClr val="dk2"/>
                </a:solidFill>
                <a:highlight>
                  <a:schemeClr val="lt1"/>
                </a:highlight>
                <a:uFill>
                  <a:noFill/>
                </a:uFill>
                <a:latin typeface="Manrope"/>
                <a:ea typeface="Manrope"/>
                <a:cs typeface="Manrope"/>
                <a:sym typeface="Manrope"/>
                <a:hlinkClick r:id="rId3">
                  <a:extLst>
                    <a:ext uri="{A12FA001-AC4F-418D-AE19-62706E023703}">
                      <ahyp:hlinkClr xmlns:ahyp="http://schemas.microsoft.com/office/drawing/2018/hyperlinkcolor" val="tx"/>
                    </a:ext>
                  </a:extLst>
                </a:hlinkClick>
              </a:rPr>
              <a:t>Flaticon</a:t>
            </a:r>
            <a:r>
              <a:rPr lang="en" sz="1000" b="1">
                <a:solidFill>
                  <a:schemeClr val="dk2"/>
                </a:solidFill>
                <a:latin typeface="Manrope"/>
                <a:ea typeface="Manrope"/>
                <a:cs typeface="Manrope"/>
                <a:sym typeface="Manrope"/>
              </a:rPr>
              <a:t> </a:t>
            </a:r>
            <a:r>
              <a:rPr lang="en" sz="1000">
                <a:solidFill>
                  <a:schemeClr val="lt1"/>
                </a:solidFill>
                <a:latin typeface="Manrope"/>
                <a:ea typeface="Manrope"/>
                <a:cs typeface="Manrope"/>
                <a:sym typeface="Manrope"/>
              </a:rPr>
              <a:t>and infographics &amp; images by </a:t>
            </a:r>
            <a:r>
              <a:rPr lang="en" sz="1000" b="1">
                <a:solidFill>
                  <a:schemeClr val="dk2"/>
                </a:solidFill>
                <a:highlight>
                  <a:schemeClr val="lt1"/>
                </a:highlight>
                <a:uFill>
                  <a:noFill/>
                </a:uFill>
                <a:latin typeface="Manrope"/>
                <a:ea typeface="Manrope"/>
                <a:cs typeface="Manrope"/>
                <a:sym typeface="Manrope"/>
                <a:hlinkClick r:id="rId4">
                  <a:extLst>
                    <a:ext uri="{A12FA001-AC4F-418D-AE19-62706E023703}">
                      <ahyp:hlinkClr xmlns:ahyp="http://schemas.microsoft.com/office/drawing/2018/hyperlinkcolor" val="tx"/>
                    </a:ext>
                  </a:extLst>
                </a:hlinkClick>
              </a:rPr>
              <a:t>Freepik</a:t>
            </a:r>
            <a:endParaRPr sz="1000" b="1">
              <a:solidFill>
                <a:schemeClr val="dk2"/>
              </a:solidFill>
              <a:highlight>
                <a:schemeClr val="lt1"/>
              </a:highlight>
              <a:latin typeface="Manrope"/>
              <a:ea typeface="Manrope"/>
              <a:cs typeface="Manrope"/>
              <a:sym typeface="Manrope"/>
            </a:endParaRPr>
          </a:p>
        </p:txBody>
      </p:sp>
      <p:sp>
        <p:nvSpPr>
          <p:cNvPr id="164" name="Google Shape;164;p30"/>
          <p:cNvSpPr txBox="1">
            <a:spLocks noGrp="1"/>
          </p:cNvSpPr>
          <p:nvPr>
            <p:ph type="title"/>
          </p:nvPr>
        </p:nvSpPr>
        <p:spPr>
          <a:xfrm>
            <a:off x="713100" y="631875"/>
            <a:ext cx="3048300" cy="873000"/>
          </a:xfrm>
          <a:prstGeom prst="rect">
            <a:avLst/>
          </a:prstGeom>
          <a:solidFill>
            <a:schemeClr val="lt1"/>
          </a:solidFill>
        </p:spPr>
        <p:txBody>
          <a:bodyPr spcFirstLastPara="1" wrap="square" lIns="91425" tIns="91425" rIns="91425" bIns="91425" anchor="ctr" anchorCtr="0">
            <a:noAutofit/>
          </a:bodyPr>
          <a:lstStyle>
            <a:lvl1pPr lvl="0" rtl="0">
              <a:spcBef>
                <a:spcPts val="0"/>
              </a:spcBef>
              <a:spcAft>
                <a:spcPts val="0"/>
              </a:spcAft>
              <a:buSzPts val="3200"/>
              <a:buNone/>
              <a:defRPr sz="5000">
                <a:solidFill>
                  <a:schemeClr val="dk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65" name="Google Shape;165;p30"/>
          <p:cNvSpPr txBox="1">
            <a:spLocks noGrp="1"/>
          </p:cNvSpPr>
          <p:nvPr>
            <p:ph type="subTitle" idx="1"/>
          </p:nvPr>
        </p:nvSpPr>
        <p:spPr>
          <a:xfrm>
            <a:off x="713100" y="1457510"/>
            <a:ext cx="3195300" cy="14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dk2"/>
            </a:gs>
            <a:gs pos="100000">
              <a:schemeClr val="lt2"/>
            </a:gs>
          </a:gsLst>
          <a:lin ang="2700006" scaled="0"/>
        </a:grad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7" name="Google Shape;17;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9">
    <p:bg>
      <p:bgPr>
        <a:gradFill>
          <a:gsLst>
            <a:gs pos="0">
              <a:schemeClr val="dk2"/>
            </a:gs>
            <a:gs pos="100000">
              <a:schemeClr val="lt2"/>
            </a:gs>
          </a:gsLst>
          <a:lin ang="2700006" scaled="0"/>
        </a:gradFill>
        <a:effectLst/>
      </p:bgPr>
    </p:bg>
    <p:spTree>
      <p:nvGrpSpPr>
        <p:cNvPr id="1" name="Shape 166"/>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9_1">
    <p:bg>
      <p:bgPr>
        <a:gradFill>
          <a:gsLst>
            <a:gs pos="0">
              <a:schemeClr val="dk2"/>
            </a:gs>
            <a:gs pos="100000">
              <a:schemeClr val="lt2"/>
            </a:gs>
          </a:gsLst>
          <a:lin ang="8100019" scaled="0"/>
        </a:gradFill>
        <a:effectLst/>
      </p:bgPr>
    </p:bg>
    <p:spTree>
      <p:nvGrpSpPr>
        <p:cNvPr id="1" name="Shape 167"/>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2">
  <p:cSld name="CUSTOM_9_2">
    <p:bg>
      <p:bgPr>
        <a:gradFill>
          <a:gsLst>
            <a:gs pos="0">
              <a:schemeClr val="dk2"/>
            </a:gs>
            <a:gs pos="100000">
              <a:schemeClr val="lt2"/>
            </a:gs>
          </a:gsLst>
          <a:lin ang="18900044" scaled="0"/>
        </a:gradFill>
        <a:effectLst/>
      </p:bgPr>
    </p:bg>
    <p:spTree>
      <p:nvGrpSpPr>
        <p:cNvPr id="1" name="Shape 168"/>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3">
  <p:cSld name="CUSTOM_9_3">
    <p:bg>
      <p:bgPr>
        <a:gradFill>
          <a:gsLst>
            <a:gs pos="0">
              <a:schemeClr val="dk2"/>
            </a:gs>
            <a:gs pos="100000">
              <a:schemeClr val="lt2"/>
            </a:gs>
          </a:gsLst>
          <a:lin ang="13500032" scaled="0"/>
        </a:gradFill>
        <a:effectLst/>
      </p:bgPr>
    </p:bg>
    <p:spTree>
      <p:nvGrpSpPr>
        <p:cNvPr id="1" name="Shape 16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dk2"/>
            </a:gs>
            <a:gs pos="100000">
              <a:schemeClr val="lt2"/>
            </a:gs>
          </a:gsLst>
          <a:lin ang="18900044" scaled="0"/>
        </a:grad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 name="Google Shape;20;p5"/>
          <p:cNvSpPr txBox="1">
            <a:spLocks noGrp="1"/>
          </p:cNvSpPr>
          <p:nvPr>
            <p:ph type="title" idx="2"/>
          </p:nvPr>
        </p:nvSpPr>
        <p:spPr>
          <a:xfrm>
            <a:off x="1467575" y="2876550"/>
            <a:ext cx="26388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2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1" name="Google Shape;21;p5"/>
          <p:cNvSpPr txBox="1">
            <a:spLocks noGrp="1"/>
          </p:cNvSpPr>
          <p:nvPr>
            <p:ph type="title" idx="3"/>
          </p:nvPr>
        </p:nvSpPr>
        <p:spPr>
          <a:xfrm>
            <a:off x="5024700" y="2876550"/>
            <a:ext cx="26427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2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2" name="Google Shape;22;p5"/>
          <p:cNvSpPr txBox="1">
            <a:spLocks noGrp="1"/>
          </p:cNvSpPr>
          <p:nvPr>
            <p:ph type="subTitle" idx="1"/>
          </p:nvPr>
        </p:nvSpPr>
        <p:spPr>
          <a:xfrm>
            <a:off x="5024700" y="3266573"/>
            <a:ext cx="26427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 name="Google Shape;23;p5"/>
          <p:cNvSpPr txBox="1">
            <a:spLocks noGrp="1"/>
          </p:cNvSpPr>
          <p:nvPr>
            <p:ph type="subTitle" idx="4"/>
          </p:nvPr>
        </p:nvSpPr>
        <p:spPr>
          <a:xfrm>
            <a:off x="1467575" y="3266573"/>
            <a:ext cx="26388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dk2"/>
            </a:gs>
            <a:gs pos="100000">
              <a:schemeClr val="lt2"/>
            </a:gs>
          </a:gsLst>
          <a:lin ang="8100019" scaled="0"/>
        </a:grad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dk2"/>
            </a:gs>
            <a:gs pos="100000">
              <a:schemeClr val="lt2"/>
            </a:gs>
          </a:gsLst>
          <a:lin ang="2700006" scaled="0"/>
        </a:grad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4648625" y="1978113"/>
            <a:ext cx="3782400" cy="2340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28" name="Google Shape;28;p7"/>
          <p:cNvSpPr txBox="1">
            <a:spLocks noGrp="1"/>
          </p:cNvSpPr>
          <p:nvPr>
            <p:ph type="title"/>
          </p:nvPr>
        </p:nvSpPr>
        <p:spPr>
          <a:xfrm>
            <a:off x="4648625" y="824488"/>
            <a:ext cx="3782400" cy="12093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dk2"/>
            </a:gs>
            <a:gs pos="100000">
              <a:schemeClr val="lt2"/>
            </a:gs>
          </a:gsLst>
          <a:lin ang="8100019" scaled="0"/>
        </a:gradFill>
        <a:effectLst/>
      </p:bgPr>
    </p:bg>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149500" y="1448700"/>
            <a:ext cx="4845000" cy="2246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200">
                <a:solidFill>
                  <a:schemeClr val="dk2"/>
                </a:solidFill>
                <a:highlight>
                  <a:schemeClr val="lt1"/>
                </a:highlight>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dk2"/>
            </a:gs>
            <a:gs pos="100000">
              <a:schemeClr val="lt2"/>
            </a:gs>
          </a:gsLst>
          <a:lin ang="18900044" scaled="0"/>
        </a:grad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1921650" y="3086500"/>
            <a:ext cx="5300700" cy="6945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1921650" y="3693600"/>
            <a:ext cx="5300700" cy="91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dk2"/>
            </a:gs>
            <a:gs pos="100000">
              <a:schemeClr val="lt2"/>
            </a:gs>
          </a:gsLst>
          <a:lin ang="18900044" scaled="0"/>
        </a:gradFill>
        <a:effectLst/>
      </p:bgPr>
    </p:bg>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713100" y="3620400"/>
            <a:ext cx="3595500" cy="983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200"/>
              <a:buNone/>
              <a:defRPr sz="2500">
                <a:solidFill>
                  <a:schemeClr val="dk2"/>
                </a:solidFill>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3200"/>
              <a:buFont typeface="DM Sans"/>
              <a:buNone/>
              <a:defRPr sz="3200" b="1">
                <a:solidFill>
                  <a:schemeClr val="lt1"/>
                </a:solidFill>
                <a:latin typeface="DM Sans"/>
                <a:ea typeface="DM Sans"/>
                <a:cs typeface="DM Sans"/>
                <a:sym typeface="DM Sans"/>
              </a:defRPr>
            </a:lvl1pPr>
            <a:lvl2pPr lvl="1" rtl="0">
              <a:spcBef>
                <a:spcPts val="0"/>
              </a:spcBef>
              <a:spcAft>
                <a:spcPts val="0"/>
              </a:spcAft>
              <a:buClr>
                <a:schemeClr val="lt1"/>
              </a:buClr>
              <a:buSzPts val="3200"/>
              <a:buFont typeface="DM Sans"/>
              <a:buNone/>
              <a:defRPr sz="3200" b="1">
                <a:solidFill>
                  <a:schemeClr val="lt1"/>
                </a:solidFill>
                <a:latin typeface="DM Sans"/>
                <a:ea typeface="DM Sans"/>
                <a:cs typeface="DM Sans"/>
                <a:sym typeface="DM Sans"/>
              </a:defRPr>
            </a:lvl2pPr>
            <a:lvl3pPr lvl="2" rtl="0">
              <a:spcBef>
                <a:spcPts val="0"/>
              </a:spcBef>
              <a:spcAft>
                <a:spcPts val="0"/>
              </a:spcAft>
              <a:buClr>
                <a:schemeClr val="lt1"/>
              </a:buClr>
              <a:buSzPts val="3200"/>
              <a:buFont typeface="DM Sans"/>
              <a:buNone/>
              <a:defRPr sz="3200" b="1">
                <a:solidFill>
                  <a:schemeClr val="lt1"/>
                </a:solidFill>
                <a:latin typeface="DM Sans"/>
                <a:ea typeface="DM Sans"/>
                <a:cs typeface="DM Sans"/>
                <a:sym typeface="DM Sans"/>
              </a:defRPr>
            </a:lvl3pPr>
            <a:lvl4pPr lvl="3" rtl="0">
              <a:spcBef>
                <a:spcPts val="0"/>
              </a:spcBef>
              <a:spcAft>
                <a:spcPts val="0"/>
              </a:spcAft>
              <a:buClr>
                <a:schemeClr val="lt1"/>
              </a:buClr>
              <a:buSzPts val="3200"/>
              <a:buFont typeface="DM Sans"/>
              <a:buNone/>
              <a:defRPr sz="3200" b="1">
                <a:solidFill>
                  <a:schemeClr val="lt1"/>
                </a:solidFill>
                <a:latin typeface="DM Sans"/>
                <a:ea typeface="DM Sans"/>
                <a:cs typeface="DM Sans"/>
                <a:sym typeface="DM Sans"/>
              </a:defRPr>
            </a:lvl4pPr>
            <a:lvl5pPr lvl="4" rtl="0">
              <a:spcBef>
                <a:spcPts val="0"/>
              </a:spcBef>
              <a:spcAft>
                <a:spcPts val="0"/>
              </a:spcAft>
              <a:buClr>
                <a:schemeClr val="lt1"/>
              </a:buClr>
              <a:buSzPts val="3200"/>
              <a:buFont typeface="DM Sans"/>
              <a:buNone/>
              <a:defRPr sz="3200" b="1">
                <a:solidFill>
                  <a:schemeClr val="lt1"/>
                </a:solidFill>
                <a:latin typeface="DM Sans"/>
                <a:ea typeface="DM Sans"/>
                <a:cs typeface="DM Sans"/>
                <a:sym typeface="DM Sans"/>
              </a:defRPr>
            </a:lvl5pPr>
            <a:lvl6pPr lvl="5" rtl="0">
              <a:spcBef>
                <a:spcPts val="0"/>
              </a:spcBef>
              <a:spcAft>
                <a:spcPts val="0"/>
              </a:spcAft>
              <a:buClr>
                <a:schemeClr val="lt1"/>
              </a:buClr>
              <a:buSzPts val="3200"/>
              <a:buFont typeface="DM Sans"/>
              <a:buNone/>
              <a:defRPr sz="3200" b="1">
                <a:solidFill>
                  <a:schemeClr val="lt1"/>
                </a:solidFill>
                <a:latin typeface="DM Sans"/>
                <a:ea typeface="DM Sans"/>
                <a:cs typeface="DM Sans"/>
                <a:sym typeface="DM Sans"/>
              </a:defRPr>
            </a:lvl6pPr>
            <a:lvl7pPr lvl="6" rtl="0">
              <a:spcBef>
                <a:spcPts val="0"/>
              </a:spcBef>
              <a:spcAft>
                <a:spcPts val="0"/>
              </a:spcAft>
              <a:buClr>
                <a:schemeClr val="lt1"/>
              </a:buClr>
              <a:buSzPts val="3200"/>
              <a:buFont typeface="DM Sans"/>
              <a:buNone/>
              <a:defRPr sz="3200" b="1">
                <a:solidFill>
                  <a:schemeClr val="lt1"/>
                </a:solidFill>
                <a:latin typeface="DM Sans"/>
                <a:ea typeface="DM Sans"/>
                <a:cs typeface="DM Sans"/>
                <a:sym typeface="DM Sans"/>
              </a:defRPr>
            </a:lvl7pPr>
            <a:lvl8pPr lvl="7" rtl="0">
              <a:spcBef>
                <a:spcPts val="0"/>
              </a:spcBef>
              <a:spcAft>
                <a:spcPts val="0"/>
              </a:spcAft>
              <a:buClr>
                <a:schemeClr val="lt1"/>
              </a:buClr>
              <a:buSzPts val="3200"/>
              <a:buFont typeface="DM Sans"/>
              <a:buNone/>
              <a:defRPr sz="3200" b="1">
                <a:solidFill>
                  <a:schemeClr val="lt1"/>
                </a:solidFill>
                <a:latin typeface="DM Sans"/>
                <a:ea typeface="DM Sans"/>
                <a:cs typeface="DM Sans"/>
                <a:sym typeface="DM Sans"/>
              </a:defRPr>
            </a:lvl8pPr>
            <a:lvl9pPr lvl="8" rtl="0">
              <a:spcBef>
                <a:spcPts val="0"/>
              </a:spcBef>
              <a:spcAft>
                <a:spcPts val="0"/>
              </a:spcAft>
              <a:buClr>
                <a:schemeClr val="lt1"/>
              </a:buClr>
              <a:buSzPts val="3200"/>
              <a:buFont typeface="DM Sans"/>
              <a:buNone/>
              <a:defRPr sz="3200" b="1">
                <a:solidFill>
                  <a:schemeClr val="lt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Manrope"/>
              <a:buChar char="●"/>
              <a:defRPr>
                <a:solidFill>
                  <a:schemeClr val="lt1"/>
                </a:solidFill>
                <a:latin typeface="Manrope"/>
                <a:ea typeface="Manrope"/>
                <a:cs typeface="Manrope"/>
                <a:sym typeface="Manrope"/>
              </a:defRPr>
            </a:lvl1pPr>
            <a:lvl2pPr marL="914400" lvl="1" indent="-317500">
              <a:lnSpc>
                <a:spcPct val="115000"/>
              </a:lnSpc>
              <a:spcBef>
                <a:spcPts val="1600"/>
              </a:spcBef>
              <a:spcAft>
                <a:spcPts val="0"/>
              </a:spcAft>
              <a:buClr>
                <a:schemeClr val="lt1"/>
              </a:buClr>
              <a:buSzPts val="1400"/>
              <a:buFont typeface="Manrope"/>
              <a:buChar char="○"/>
              <a:defRPr>
                <a:solidFill>
                  <a:schemeClr val="lt1"/>
                </a:solidFill>
                <a:latin typeface="Manrope"/>
                <a:ea typeface="Manrope"/>
                <a:cs typeface="Manrope"/>
                <a:sym typeface="Manrope"/>
              </a:defRPr>
            </a:lvl2pPr>
            <a:lvl3pPr marL="1371600" lvl="2" indent="-317500">
              <a:lnSpc>
                <a:spcPct val="115000"/>
              </a:lnSpc>
              <a:spcBef>
                <a:spcPts val="1600"/>
              </a:spcBef>
              <a:spcAft>
                <a:spcPts val="0"/>
              </a:spcAft>
              <a:buClr>
                <a:schemeClr val="lt1"/>
              </a:buClr>
              <a:buSzPts val="1400"/>
              <a:buFont typeface="Manrope"/>
              <a:buChar char="■"/>
              <a:defRPr>
                <a:solidFill>
                  <a:schemeClr val="lt1"/>
                </a:solidFill>
                <a:latin typeface="Manrope"/>
                <a:ea typeface="Manrope"/>
                <a:cs typeface="Manrope"/>
                <a:sym typeface="Manrope"/>
              </a:defRPr>
            </a:lvl3pPr>
            <a:lvl4pPr marL="1828800" lvl="3" indent="-317500">
              <a:lnSpc>
                <a:spcPct val="115000"/>
              </a:lnSpc>
              <a:spcBef>
                <a:spcPts val="1600"/>
              </a:spcBef>
              <a:spcAft>
                <a:spcPts val="0"/>
              </a:spcAft>
              <a:buClr>
                <a:schemeClr val="lt1"/>
              </a:buClr>
              <a:buSzPts val="1400"/>
              <a:buFont typeface="Manrope"/>
              <a:buChar char="●"/>
              <a:defRPr>
                <a:solidFill>
                  <a:schemeClr val="lt1"/>
                </a:solidFill>
                <a:latin typeface="Manrope"/>
                <a:ea typeface="Manrope"/>
                <a:cs typeface="Manrope"/>
                <a:sym typeface="Manrope"/>
              </a:defRPr>
            </a:lvl4pPr>
            <a:lvl5pPr marL="2286000" lvl="4" indent="-317500">
              <a:lnSpc>
                <a:spcPct val="115000"/>
              </a:lnSpc>
              <a:spcBef>
                <a:spcPts val="1600"/>
              </a:spcBef>
              <a:spcAft>
                <a:spcPts val="0"/>
              </a:spcAft>
              <a:buClr>
                <a:schemeClr val="lt1"/>
              </a:buClr>
              <a:buSzPts val="1400"/>
              <a:buFont typeface="Manrope"/>
              <a:buChar char="○"/>
              <a:defRPr>
                <a:solidFill>
                  <a:schemeClr val="lt1"/>
                </a:solidFill>
                <a:latin typeface="Manrope"/>
                <a:ea typeface="Manrope"/>
                <a:cs typeface="Manrope"/>
                <a:sym typeface="Manrope"/>
              </a:defRPr>
            </a:lvl5pPr>
            <a:lvl6pPr marL="2743200" lvl="5" indent="-317500">
              <a:lnSpc>
                <a:spcPct val="115000"/>
              </a:lnSpc>
              <a:spcBef>
                <a:spcPts val="1600"/>
              </a:spcBef>
              <a:spcAft>
                <a:spcPts val="0"/>
              </a:spcAft>
              <a:buClr>
                <a:schemeClr val="lt1"/>
              </a:buClr>
              <a:buSzPts val="1400"/>
              <a:buFont typeface="Manrope"/>
              <a:buChar char="■"/>
              <a:defRPr>
                <a:solidFill>
                  <a:schemeClr val="lt1"/>
                </a:solidFill>
                <a:latin typeface="Manrope"/>
                <a:ea typeface="Manrope"/>
                <a:cs typeface="Manrope"/>
                <a:sym typeface="Manrope"/>
              </a:defRPr>
            </a:lvl6pPr>
            <a:lvl7pPr marL="3200400" lvl="6" indent="-317500">
              <a:lnSpc>
                <a:spcPct val="115000"/>
              </a:lnSpc>
              <a:spcBef>
                <a:spcPts val="1600"/>
              </a:spcBef>
              <a:spcAft>
                <a:spcPts val="0"/>
              </a:spcAft>
              <a:buClr>
                <a:schemeClr val="lt1"/>
              </a:buClr>
              <a:buSzPts val="1400"/>
              <a:buFont typeface="Manrope"/>
              <a:buChar char="●"/>
              <a:defRPr>
                <a:solidFill>
                  <a:schemeClr val="lt1"/>
                </a:solidFill>
                <a:latin typeface="Manrope"/>
                <a:ea typeface="Manrope"/>
                <a:cs typeface="Manrope"/>
                <a:sym typeface="Manrope"/>
              </a:defRPr>
            </a:lvl7pPr>
            <a:lvl8pPr marL="3657600" lvl="7" indent="-317500">
              <a:lnSpc>
                <a:spcPct val="115000"/>
              </a:lnSpc>
              <a:spcBef>
                <a:spcPts val="1600"/>
              </a:spcBef>
              <a:spcAft>
                <a:spcPts val="0"/>
              </a:spcAft>
              <a:buClr>
                <a:schemeClr val="lt1"/>
              </a:buClr>
              <a:buSzPts val="1400"/>
              <a:buFont typeface="Manrope"/>
              <a:buChar char="○"/>
              <a:defRPr>
                <a:solidFill>
                  <a:schemeClr val="lt1"/>
                </a:solidFill>
                <a:latin typeface="Manrope"/>
                <a:ea typeface="Manrope"/>
                <a:cs typeface="Manrope"/>
                <a:sym typeface="Manrope"/>
              </a:defRPr>
            </a:lvl8pPr>
            <a:lvl9pPr marL="4114800" lvl="8" indent="-317500">
              <a:lnSpc>
                <a:spcPct val="115000"/>
              </a:lnSpc>
              <a:spcBef>
                <a:spcPts val="1600"/>
              </a:spcBef>
              <a:spcAft>
                <a:spcPts val="1600"/>
              </a:spcAft>
              <a:buClr>
                <a:schemeClr val="lt1"/>
              </a:buClr>
              <a:buSzPts val="1400"/>
              <a:buFont typeface="Manrope"/>
              <a:buChar char="■"/>
              <a:defRPr>
                <a:solidFill>
                  <a:schemeClr val="lt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jpeg"/><Relationship Id="rId2" Type="http://schemas.openxmlformats.org/officeDocument/2006/relationships/notesSlide" Target="../notesSlides/notesSlide22.xml"/><Relationship Id="rId1" Type="http://schemas.openxmlformats.org/officeDocument/2006/relationships/slideLayout" Target="../slideLayouts/slideLayout27.xml"/><Relationship Id="rId6" Type="http://schemas.openxmlformats.org/officeDocument/2006/relationships/image" Target="../media/image25.jpe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EBEBE"/>
            </a:gs>
          </a:gsLst>
          <a:lin ang="5400012" scaled="0"/>
        </a:gradFill>
        <a:effectLst/>
      </p:bgPr>
    </p:bg>
    <p:spTree>
      <p:nvGrpSpPr>
        <p:cNvPr id="1" name="Shape 173"/>
        <p:cNvGrpSpPr/>
        <p:nvPr/>
      </p:nvGrpSpPr>
      <p:grpSpPr>
        <a:xfrm>
          <a:off x="0" y="0"/>
          <a:ext cx="0" cy="0"/>
          <a:chOff x="0" y="0"/>
          <a:chExt cx="0" cy="0"/>
        </a:xfrm>
      </p:grpSpPr>
      <p:pic>
        <p:nvPicPr>
          <p:cNvPr id="174" name="Google Shape;174;p35"/>
          <p:cNvPicPr preferRelativeResize="0"/>
          <p:nvPr/>
        </p:nvPicPr>
        <p:blipFill>
          <a:blip r:embed="rId3">
            <a:alphaModFix/>
          </a:blip>
          <a:stretch>
            <a:fillRect/>
          </a:stretch>
        </p:blipFill>
        <p:spPr>
          <a:xfrm>
            <a:off x="200400" y="224700"/>
            <a:ext cx="1285375" cy="986650"/>
          </a:xfrm>
          <a:prstGeom prst="rect">
            <a:avLst/>
          </a:prstGeom>
          <a:noFill/>
          <a:ln>
            <a:noFill/>
          </a:ln>
        </p:spPr>
      </p:pic>
      <p:pic>
        <p:nvPicPr>
          <p:cNvPr id="175" name="Google Shape;175;p35"/>
          <p:cNvPicPr preferRelativeResize="0"/>
          <p:nvPr/>
        </p:nvPicPr>
        <p:blipFill>
          <a:blip r:embed="rId4">
            <a:alphaModFix/>
          </a:blip>
          <a:stretch>
            <a:fillRect/>
          </a:stretch>
        </p:blipFill>
        <p:spPr>
          <a:xfrm>
            <a:off x="3929313" y="202592"/>
            <a:ext cx="1285375" cy="1030845"/>
          </a:xfrm>
          <a:prstGeom prst="rect">
            <a:avLst/>
          </a:prstGeom>
          <a:noFill/>
          <a:ln>
            <a:noFill/>
          </a:ln>
        </p:spPr>
      </p:pic>
      <p:pic>
        <p:nvPicPr>
          <p:cNvPr id="176" name="Google Shape;176;p35"/>
          <p:cNvPicPr preferRelativeResize="0"/>
          <p:nvPr/>
        </p:nvPicPr>
        <p:blipFill rotWithShape="1">
          <a:blip r:embed="rId5">
            <a:alphaModFix/>
          </a:blip>
          <a:srcRect/>
          <a:stretch/>
        </p:blipFill>
        <p:spPr>
          <a:xfrm>
            <a:off x="7658225" y="198913"/>
            <a:ext cx="1285375" cy="1038225"/>
          </a:xfrm>
          <a:prstGeom prst="rect">
            <a:avLst/>
          </a:prstGeom>
          <a:noFill/>
          <a:ln>
            <a:noFill/>
          </a:ln>
        </p:spPr>
      </p:pic>
      <p:sp>
        <p:nvSpPr>
          <p:cNvPr id="177" name="Google Shape;177;p35"/>
          <p:cNvSpPr txBox="1"/>
          <p:nvPr/>
        </p:nvSpPr>
        <p:spPr>
          <a:xfrm>
            <a:off x="881400" y="1633150"/>
            <a:ext cx="7381200" cy="801600"/>
          </a:xfrm>
          <a:prstGeom prst="rect">
            <a:avLst/>
          </a:prstGeom>
          <a:solidFill>
            <a:srgbClr val="FCE5CD"/>
          </a:solid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900" b="1">
                <a:solidFill>
                  <a:srgbClr val="E06666"/>
                </a:solidFill>
                <a:latin typeface="DM Sans"/>
                <a:ea typeface="DM Sans"/>
                <a:cs typeface="DM Sans"/>
                <a:sym typeface="DM Sans"/>
              </a:rPr>
              <a:t>CONCEPTION ET RÉALISATION D’UNE APPLICATION WEB DE GESTION DES LIVRAISONS: Cas de InLine Solution</a:t>
            </a:r>
            <a:endParaRPr sz="1900" b="1">
              <a:solidFill>
                <a:srgbClr val="E06666"/>
              </a:solidFill>
              <a:latin typeface="DM Sans"/>
              <a:ea typeface="DM Sans"/>
              <a:cs typeface="DM Sans"/>
              <a:sym typeface="DM Sans"/>
            </a:endParaRPr>
          </a:p>
        </p:txBody>
      </p:sp>
      <p:sp>
        <p:nvSpPr>
          <p:cNvPr id="178" name="Google Shape;178;p35"/>
          <p:cNvSpPr txBox="1"/>
          <p:nvPr/>
        </p:nvSpPr>
        <p:spPr>
          <a:xfrm>
            <a:off x="836725" y="2518325"/>
            <a:ext cx="7381200" cy="73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dirty="0">
                <a:solidFill>
                  <a:srgbClr val="000000"/>
                </a:solidFill>
                <a:latin typeface="DM Sans"/>
                <a:ea typeface="DM Sans"/>
                <a:cs typeface="DM Sans"/>
                <a:sym typeface="DM Sans"/>
              </a:rPr>
              <a:t>Soutenance de fin de formation en vue de l’obtention du Diplôme d'étude Collégiale (DEC) option Programmation et Application Mobile</a:t>
            </a:r>
            <a:endParaRPr sz="1700" dirty="0">
              <a:solidFill>
                <a:srgbClr val="000000"/>
              </a:solidFill>
              <a:latin typeface="DM Sans"/>
              <a:ea typeface="DM Sans"/>
              <a:cs typeface="DM Sans"/>
              <a:sym typeface="DM Sans"/>
            </a:endParaRPr>
          </a:p>
        </p:txBody>
      </p:sp>
      <p:sp>
        <p:nvSpPr>
          <p:cNvPr id="179" name="Google Shape;179;p35"/>
          <p:cNvSpPr txBox="1"/>
          <p:nvPr/>
        </p:nvSpPr>
        <p:spPr>
          <a:xfrm>
            <a:off x="83500" y="4228575"/>
            <a:ext cx="2037300" cy="73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rgbClr val="000000"/>
                </a:solidFill>
                <a:latin typeface="DM Sans"/>
                <a:ea typeface="DM Sans"/>
                <a:cs typeface="DM Sans"/>
                <a:sym typeface="DM Sans"/>
              </a:rPr>
              <a:t>Encadrant academique:</a:t>
            </a:r>
            <a:endParaRPr sz="1300" dirty="0">
              <a:solidFill>
                <a:srgbClr val="000000"/>
              </a:solidFill>
              <a:latin typeface="DM Sans"/>
              <a:ea typeface="DM Sans"/>
              <a:cs typeface="DM Sans"/>
              <a:sym typeface="DM Sans"/>
            </a:endParaRPr>
          </a:p>
          <a:p>
            <a:pPr marL="0" lvl="0" indent="0" algn="ctr" rtl="0">
              <a:spcBef>
                <a:spcPts val="0"/>
              </a:spcBef>
              <a:spcAft>
                <a:spcPts val="0"/>
              </a:spcAft>
              <a:buNone/>
            </a:pPr>
            <a:r>
              <a:rPr lang="en" sz="1500" dirty="0">
                <a:solidFill>
                  <a:srgbClr val="000000"/>
                </a:solidFill>
                <a:latin typeface="DM Sans"/>
                <a:ea typeface="DM Sans"/>
                <a:cs typeface="DM Sans"/>
                <a:sym typeface="DM Sans"/>
              </a:rPr>
              <a:t>M. NYAM Aquila</a:t>
            </a:r>
            <a:endParaRPr sz="1500" dirty="0">
              <a:solidFill>
                <a:srgbClr val="000000"/>
              </a:solidFill>
              <a:latin typeface="DM Sans"/>
              <a:ea typeface="DM Sans"/>
              <a:cs typeface="DM Sans"/>
              <a:sym typeface="DM Sans"/>
            </a:endParaRPr>
          </a:p>
          <a:p>
            <a:pPr marL="0" lvl="0" indent="0" algn="ctr" rtl="0">
              <a:spcBef>
                <a:spcPts val="0"/>
              </a:spcBef>
              <a:spcAft>
                <a:spcPts val="0"/>
              </a:spcAft>
              <a:buNone/>
            </a:pPr>
            <a:r>
              <a:rPr lang="en" sz="1200" dirty="0">
                <a:solidFill>
                  <a:srgbClr val="000000"/>
                </a:solidFill>
                <a:latin typeface="DM Sans"/>
                <a:ea typeface="DM Sans"/>
                <a:cs typeface="DM Sans"/>
                <a:sym typeface="DM Sans"/>
              </a:rPr>
              <a:t>E</a:t>
            </a:r>
            <a:r>
              <a:rPr lang="en" sz="1300" dirty="0">
                <a:solidFill>
                  <a:srgbClr val="000000"/>
                </a:solidFill>
                <a:latin typeface="DM Sans"/>
                <a:ea typeface="DM Sans"/>
                <a:cs typeface="DM Sans"/>
                <a:sym typeface="DM Sans"/>
              </a:rPr>
              <a:t>nseignant a IUC</a:t>
            </a:r>
            <a:r>
              <a:rPr lang="en" sz="1300" dirty="0">
                <a:solidFill>
                  <a:srgbClr val="595959"/>
                </a:solidFill>
                <a:latin typeface="DM Sans"/>
                <a:ea typeface="DM Sans"/>
                <a:cs typeface="DM Sans"/>
                <a:sym typeface="DM Sans"/>
              </a:rPr>
              <a:t> </a:t>
            </a:r>
            <a:endParaRPr sz="1300" dirty="0">
              <a:solidFill>
                <a:srgbClr val="595959"/>
              </a:solidFill>
              <a:latin typeface="DM Sans"/>
              <a:ea typeface="DM Sans"/>
              <a:cs typeface="DM Sans"/>
              <a:sym typeface="DM Sans"/>
            </a:endParaRPr>
          </a:p>
        </p:txBody>
      </p:sp>
      <p:sp>
        <p:nvSpPr>
          <p:cNvPr id="180" name="Google Shape;180;p35"/>
          <p:cNvSpPr txBox="1"/>
          <p:nvPr/>
        </p:nvSpPr>
        <p:spPr>
          <a:xfrm>
            <a:off x="2817025" y="4145075"/>
            <a:ext cx="3420600" cy="618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rgbClr val="000000"/>
                </a:solidFill>
                <a:latin typeface="DM Sans"/>
                <a:ea typeface="DM Sans"/>
                <a:cs typeface="DM Sans"/>
                <a:sym typeface="DM Sans"/>
              </a:rPr>
              <a:t>Présenté par :</a:t>
            </a:r>
            <a:endParaRPr sz="1600" dirty="0">
              <a:solidFill>
                <a:srgbClr val="000000"/>
              </a:solidFill>
              <a:latin typeface="DM Sans"/>
              <a:ea typeface="DM Sans"/>
              <a:cs typeface="DM Sans"/>
              <a:sym typeface="DM Sans"/>
            </a:endParaRPr>
          </a:p>
          <a:p>
            <a:pPr marL="0" lvl="0" indent="0" algn="ctr" rtl="0">
              <a:spcBef>
                <a:spcPts val="0"/>
              </a:spcBef>
              <a:spcAft>
                <a:spcPts val="0"/>
              </a:spcAft>
              <a:buNone/>
            </a:pPr>
            <a:r>
              <a:rPr lang="en" sz="1800" dirty="0">
                <a:solidFill>
                  <a:srgbClr val="000000"/>
                </a:solidFill>
                <a:latin typeface="DM Sans"/>
                <a:ea typeface="DM Sans"/>
                <a:cs typeface="DM Sans"/>
                <a:sym typeface="DM Sans"/>
              </a:rPr>
              <a:t>NONO NOUMDJO Jordan Cabrel</a:t>
            </a:r>
            <a:endParaRPr sz="1800" dirty="0">
              <a:solidFill>
                <a:srgbClr val="000000"/>
              </a:solidFill>
              <a:latin typeface="DM Sans"/>
              <a:ea typeface="DM Sans"/>
              <a:cs typeface="DM Sans"/>
              <a:sym typeface="DM Sans"/>
            </a:endParaRPr>
          </a:p>
          <a:p>
            <a:pPr marL="0" lvl="0" indent="0" algn="ctr" rtl="0">
              <a:spcBef>
                <a:spcPts val="0"/>
              </a:spcBef>
              <a:spcAft>
                <a:spcPts val="0"/>
              </a:spcAft>
              <a:buNone/>
            </a:pPr>
            <a:endParaRPr sz="1600" dirty="0">
              <a:solidFill>
                <a:srgbClr val="000000"/>
              </a:solidFill>
              <a:latin typeface="DM Sans"/>
              <a:ea typeface="DM Sans"/>
              <a:cs typeface="DM Sans"/>
              <a:sym typeface="DM Sans"/>
            </a:endParaRPr>
          </a:p>
        </p:txBody>
      </p:sp>
      <p:sp>
        <p:nvSpPr>
          <p:cNvPr id="181" name="Google Shape;181;p35"/>
          <p:cNvSpPr txBox="1"/>
          <p:nvPr/>
        </p:nvSpPr>
        <p:spPr>
          <a:xfrm>
            <a:off x="6933851" y="4228575"/>
            <a:ext cx="2228700" cy="73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rgbClr val="000000"/>
                </a:solidFill>
                <a:latin typeface="DM Sans"/>
                <a:ea typeface="DM Sans"/>
                <a:cs typeface="DM Sans"/>
                <a:sym typeface="DM Sans"/>
              </a:rPr>
              <a:t>Encadrant professionnel:</a:t>
            </a:r>
            <a:endParaRPr sz="1300" dirty="0">
              <a:solidFill>
                <a:srgbClr val="000000"/>
              </a:solidFill>
              <a:latin typeface="DM Sans"/>
              <a:ea typeface="DM Sans"/>
              <a:cs typeface="DM Sans"/>
              <a:sym typeface="DM Sans"/>
            </a:endParaRPr>
          </a:p>
          <a:p>
            <a:pPr marL="0" lvl="0" indent="0" algn="ctr" rtl="0">
              <a:spcBef>
                <a:spcPts val="0"/>
              </a:spcBef>
              <a:spcAft>
                <a:spcPts val="0"/>
              </a:spcAft>
              <a:buNone/>
            </a:pPr>
            <a:r>
              <a:rPr lang="en" dirty="0">
                <a:solidFill>
                  <a:srgbClr val="000000"/>
                </a:solidFill>
                <a:latin typeface="DM Sans"/>
                <a:ea typeface="DM Sans"/>
                <a:cs typeface="DM Sans"/>
                <a:sym typeface="DM Sans"/>
              </a:rPr>
              <a:t>M. TCHANGA Christian</a:t>
            </a:r>
            <a:endParaRPr dirty="0">
              <a:solidFill>
                <a:srgbClr val="000000"/>
              </a:solidFill>
              <a:latin typeface="DM Sans"/>
              <a:ea typeface="DM Sans"/>
              <a:cs typeface="DM Sans"/>
              <a:sym typeface="DM Sans"/>
            </a:endParaRPr>
          </a:p>
          <a:p>
            <a:pPr marL="0" lvl="0" indent="0" algn="ctr" rtl="0">
              <a:spcBef>
                <a:spcPts val="0"/>
              </a:spcBef>
              <a:spcAft>
                <a:spcPts val="0"/>
              </a:spcAft>
              <a:buNone/>
            </a:pPr>
            <a:r>
              <a:rPr lang="en" sz="1300" dirty="0">
                <a:solidFill>
                  <a:srgbClr val="000000"/>
                </a:solidFill>
                <a:latin typeface="DM Sans"/>
                <a:ea typeface="DM Sans"/>
                <a:cs typeface="DM Sans"/>
                <a:sym typeface="DM Sans"/>
              </a:rPr>
              <a:t>Directeur General </a:t>
            </a:r>
            <a:endParaRPr sz="1300" dirty="0">
              <a:solidFill>
                <a:srgbClr val="000000"/>
              </a:solidFill>
              <a:latin typeface="DM Sans"/>
              <a:ea typeface="DM Sans"/>
              <a:cs typeface="DM Sans"/>
              <a:sym typeface="DM Sans"/>
            </a:endParaRPr>
          </a:p>
          <a:p>
            <a:pPr marL="0" lvl="0" indent="0" algn="ctr" rtl="0">
              <a:spcBef>
                <a:spcPts val="0"/>
              </a:spcBef>
              <a:spcAft>
                <a:spcPts val="0"/>
              </a:spcAft>
              <a:buNone/>
            </a:pPr>
            <a:endParaRPr sz="1300" dirty="0">
              <a:solidFill>
                <a:srgbClr val="000000"/>
              </a:solidFill>
              <a:latin typeface="DM Sans"/>
              <a:ea typeface="DM Sans"/>
              <a:cs typeface="DM Sans"/>
              <a:sym typeface="DM San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1000"/>
                                        <p:tgtEl>
                                          <p:spTgt spid="174"/>
                                        </p:tgtEl>
                                      </p:cBhvr>
                                    </p:animEffect>
                                    <p:anim calcmode="lin" valueType="num">
                                      <p:cBhvr>
                                        <p:cTn id="8" dur="1000" fill="hold"/>
                                        <p:tgtEl>
                                          <p:spTgt spid="174"/>
                                        </p:tgtEl>
                                        <p:attrNameLst>
                                          <p:attrName>ppt_x</p:attrName>
                                        </p:attrNameLst>
                                      </p:cBhvr>
                                      <p:tavLst>
                                        <p:tav tm="0">
                                          <p:val>
                                            <p:strVal val="#ppt_x"/>
                                          </p:val>
                                        </p:tav>
                                        <p:tav tm="100000">
                                          <p:val>
                                            <p:strVal val="#ppt_x"/>
                                          </p:val>
                                        </p:tav>
                                      </p:tavLst>
                                    </p:anim>
                                    <p:anim calcmode="lin" valueType="num">
                                      <p:cBhvr>
                                        <p:cTn id="9" dur="1000" fill="hold"/>
                                        <p:tgtEl>
                                          <p:spTgt spid="17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75"/>
                                        </p:tgtEl>
                                        <p:attrNameLst>
                                          <p:attrName>style.visibility</p:attrName>
                                        </p:attrNameLst>
                                      </p:cBhvr>
                                      <p:to>
                                        <p:strVal val="visible"/>
                                      </p:to>
                                    </p:set>
                                    <p:animEffect transition="in" filter="fade">
                                      <p:cBhvr>
                                        <p:cTn id="13" dur="1000"/>
                                        <p:tgtEl>
                                          <p:spTgt spid="175"/>
                                        </p:tgtEl>
                                      </p:cBhvr>
                                    </p:animEffect>
                                    <p:anim calcmode="lin" valueType="num">
                                      <p:cBhvr>
                                        <p:cTn id="14" dur="1000" fill="hold"/>
                                        <p:tgtEl>
                                          <p:spTgt spid="175"/>
                                        </p:tgtEl>
                                        <p:attrNameLst>
                                          <p:attrName>ppt_x</p:attrName>
                                        </p:attrNameLst>
                                      </p:cBhvr>
                                      <p:tavLst>
                                        <p:tav tm="0">
                                          <p:val>
                                            <p:strVal val="#ppt_x"/>
                                          </p:val>
                                        </p:tav>
                                        <p:tav tm="100000">
                                          <p:val>
                                            <p:strVal val="#ppt_x"/>
                                          </p:val>
                                        </p:tav>
                                      </p:tavLst>
                                    </p:anim>
                                    <p:anim calcmode="lin" valueType="num">
                                      <p:cBhvr>
                                        <p:cTn id="15" dur="1000" fill="hold"/>
                                        <p:tgtEl>
                                          <p:spTgt spid="17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76"/>
                                        </p:tgtEl>
                                        <p:attrNameLst>
                                          <p:attrName>style.visibility</p:attrName>
                                        </p:attrNameLst>
                                      </p:cBhvr>
                                      <p:to>
                                        <p:strVal val="visible"/>
                                      </p:to>
                                    </p:set>
                                    <p:animEffect transition="in" filter="fade">
                                      <p:cBhvr>
                                        <p:cTn id="19" dur="1000"/>
                                        <p:tgtEl>
                                          <p:spTgt spid="176"/>
                                        </p:tgtEl>
                                      </p:cBhvr>
                                    </p:animEffect>
                                    <p:anim calcmode="lin" valueType="num">
                                      <p:cBhvr>
                                        <p:cTn id="20" dur="1000" fill="hold"/>
                                        <p:tgtEl>
                                          <p:spTgt spid="176"/>
                                        </p:tgtEl>
                                        <p:attrNameLst>
                                          <p:attrName>ppt_x</p:attrName>
                                        </p:attrNameLst>
                                      </p:cBhvr>
                                      <p:tavLst>
                                        <p:tav tm="0">
                                          <p:val>
                                            <p:strVal val="#ppt_x"/>
                                          </p:val>
                                        </p:tav>
                                        <p:tav tm="100000">
                                          <p:val>
                                            <p:strVal val="#ppt_x"/>
                                          </p:val>
                                        </p:tav>
                                      </p:tavLst>
                                    </p:anim>
                                    <p:anim calcmode="lin" valueType="num">
                                      <p:cBhvr>
                                        <p:cTn id="21" dur="1000" fill="hold"/>
                                        <p:tgtEl>
                                          <p:spTgt spid="176"/>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77"/>
                                        </p:tgtEl>
                                        <p:attrNameLst>
                                          <p:attrName>style.visibility</p:attrName>
                                        </p:attrNameLst>
                                      </p:cBhvr>
                                      <p:to>
                                        <p:strVal val="visible"/>
                                      </p:to>
                                    </p:set>
                                    <p:animEffect transition="in" filter="fade">
                                      <p:cBhvr>
                                        <p:cTn id="25" dur="1000"/>
                                        <p:tgtEl>
                                          <p:spTgt spid="177"/>
                                        </p:tgtEl>
                                      </p:cBhvr>
                                    </p:animEffect>
                                    <p:anim calcmode="lin" valueType="num">
                                      <p:cBhvr>
                                        <p:cTn id="26" dur="1000" fill="hold"/>
                                        <p:tgtEl>
                                          <p:spTgt spid="177"/>
                                        </p:tgtEl>
                                        <p:attrNameLst>
                                          <p:attrName>ppt_x</p:attrName>
                                        </p:attrNameLst>
                                      </p:cBhvr>
                                      <p:tavLst>
                                        <p:tav tm="0">
                                          <p:val>
                                            <p:strVal val="#ppt_x"/>
                                          </p:val>
                                        </p:tav>
                                        <p:tav tm="100000">
                                          <p:val>
                                            <p:strVal val="#ppt_x"/>
                                          </p:val>
                                        </p:tav>
                                      </p:tavLst>
                                    </p:anim>
                                    <p:anim calcmode="lin" valueType="num">
                                      <p:cBhvr>
                                        <p:cTn id="27" dur="1000" fill="hold"/>
                                        <p:tgtEl>
                                          <p:spTgt spid="177"/>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78"/>
                                        </p:tgtEl>
                                        <p:attrNameLst>
                                          <p:attrName>style.visibility</p:attrName>
                                        </p:attrNameLst>
                                      </p:cBhvr>
                                      <p:to>
                                        <p:strVal val="visible"/>
                                      </p:to>
                                    </p:set>
                                    <p:animEffect transition="in" filter="fade">
                                      <p:cBhvr>
                                        <p:cTn id="31" dur="1000"/>
                                        <p:tgtEl>
                                          <p:spTgt spid="178"/>
                                        </p:tgtEl>
                                      </p:cBhvr>
                                    </p:animEffect>
                                    <p:anim calcmode="lin" valueType="num">
                                      <p:cBhvr>
                                        <p:cTn id="32" dur="1000" fill="hold"/>
                                        <p:tgtEl>
                                          <p:spTgt spid="178"/>
                                        </p:tgtEl>
                                        <p:attrNameLst>
                                          <p:attrName>ppt_x</p:attrName>
                                        </p:attrNameLst>
                                      </p:cBhvr>
                                      <p:tavLst>
                                        <p:tav tm="0">
                                          <p:val>
                                            <p:strVal val="#ppt_x"/>
                                          </p:val>
                                        </p:tav>
                                        <p:tav tm="100000">
                                          <p:val>
                                            <p:strVal val="#ppt_x"/>
                                          </p:val>
                                        </p:tav>
                                      </p:tavLst>
                                    </p:anim>
                                    <p:anim calcmode="lin" valueType="num">
                                      <p:cBhvr>
                                        <p:cTn id="33" dur="1000" fill="hold"/>
                                        <p:tgtEl>
                                          <p:spTgt spid="178"/>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16" presetClass="entr" presetSubtype="21" fill="hold" grpId="0" nodeType="afterEffect">
                                  <p:stCondLst>
                                    <p:cond delay="0"/>
                                  </p:stCondLst>
                                  <p:childTnLst>
                                    <p:set>
                                      <p:cBhvr>
                                        <p:cTn id="36" dur="1" fill="hold">
                                          <p:stCondLst>
                                            <p:cond delay="0"/>
                                          </p:stCondLst>
                                        </p:cTn>
                                        <p:tgtEl>
                                          <p:spTgt spid="180"/>
                                        </p:tgtEl>
                                        <p:attrNameLst>
                                          <p:attrName>style.visibility</p:attrName>
                                        </p:attrNameLst>
                                      </p:cBhvr>
                                      <p:to>
                                        <p:strVal val="visible"/>
                                      </p:to>
                                    </p:set>
                                    <p:animEffect transition="in" filter="barn(inVertical)">
                                      <p:cBhvr>
                                        <p:cTn id="37" dur="1000"/>
                                        <p:tgtEl>
                                          <p:spTgt spid="180"/>
                                        </p:tgtEl>
                                      </p:cBhvr>
                                    </p:animEffect>
                                  </p:childTnLst>
                                </p:cTn>
                              </p:par>
                            </p:childTnLst>
                          </p:cTn>
                        </p:par>
                        <p:par>
                          <p:cTn id="38" fill="hold">
                            <p:stCondLst>
                              <p:cond delay="6000"/>
                            </p:stCondLst>
                            <p:childTnLst>
                              <p:par>
                                <p:cTn id="39" presetID="10" presetClass="entr" presetSubtype="0" fill="hold" grpId="0" nodeType="afterEffect">
                                  <p:stCondLst>
                                    <p:cond delay="0"/>
                                  </p:stCondLst>
                                  <p:childTnLst>
                                    <p:set>
                                      <p:cBhvr>
                                        <p:cTn id="40" dur="1" fill="hold">
                                          <p:stCondLst>
                                            <p:cond delay="0"/>
                                          </p:stCondLst>
                                        </p:cTn>
                                        <p:tgtEl>
                                          <p:spTgt spid="179"/>
                                        </p:tgtEl>
                                        <p:attrNameLst>
                                          <p:attrName>style.visibility</p:attrName>
                                        </p:attrNameLst>
                                      </p:cBhvr>
                                      <p:to>
                                        <p:strVal val="visible"/>
                                      </p:to>
                                    </p:set>
                                    <p:animEffect transition="in" filter="fade">
                                      <p:cBhvr>
                                        <p:cTn id="41" dur="500"/>
                                        <p:tgtEl>
                                          <p:spTgt spid="17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1"/>
                                        </p:tgtEl>
                                        <p:attrNameLst>
                                          <p:attrName>style.visibility</p:attrName>
                                        </p:attrNameLst>
                                      </p:cBhvr>
                                      <p:to>
                                        <p:strVal val="visible"/>
                                      </p:to>
                                    </p:set>
                                    <p:animEffect transition="in" filter="fade">
                                      <p:cBhvr>
                                        <p:cTn id="44"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animBg="1"/>
      <p:bldP spid="178" grpId="0"/>
      <p:bldP spid="179" grpId="0"/>
      <p:bldP spid="180" grpId="0"/>
      <p:bldP spid="18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4"/>
          <p:cNvSpPr txBox="1">
            <a:spLocks noGrp="1"/>
          </p:cNvSpPr>
          <p:nvPr>
            <p:ph type="subTitle" idx="6"/>
          </p:nvPr>
        </p:nvSpPr>
        <p:spPr>
          <a:xfrm>
            <a:off x="-45400" y="4082000"/>
            <a:ext cx="4336500" cy="981600"/>
          </a:xfrm>
          <a:prstGeom prst="rect">
            <a:avLst/>
          </a:prstGeom>
        </p:spPr>
        <p:txBody>
          <a:bodyPr spcFirstLastPara="1" wrap="square" lIns="91425" tIns="91425" rIns="91425" bIns="91425" anchor="t" anchorCtr="0">
            <a:noAutofit/>
          </a:bodyPr>
          <a:lstStyle/>
          <a:p>
            <a:pPr marL="457200" lvl="0" indent="-317500" algn="ctr" rtl="0">
              <a:spcBef>
                <a:spcPts val="0"/>
              </a:spcBef>
              <a:spcAft>
                <a:spcPts val="0"/>
              </a:spcAft>
              <a:buSzPts val="1400"/>
              <a:buChar char="❏"/>
            </a:pPr>
            <a:r>
              <a:rPr lang="en"/>
              <a:t>Developper une application web</a:t>
            </a:r>
            <a:endParaRPr/>
          </a:p>
          <a:p>
            <a:pPr marL="0" lvl="0" indent="0" algn="ctr" rtl="0">
              <a:spcBef>
                <a:spcPts val="0"/>
              </a:spcBef>
              <a:spcAft>
                <a:spcPts val="0"/>
              </a:spcAft>
              <a:buNone/>
            </a:pPr>
            <a:endParaRPr/>
          </a:p>
          <a:p>
            <a:pPr marL="457200" lvl="0" indent="-317500" algn="ctr" rtl="0">
              <a:spcBef>
                <a:spcPts val="0"/>
              </a:spcBef>
              <a:spcAft>
                <a:spcPts val="0"/>
              </a:spcAft>
              <a:buSzPts val="1400"/>
              <a:buChar char="❏"/>
            </a:pPr>
            <a:r>
              <a:rPr lang="en"/>
              <a:t>Elaborer des interfaces harmonieuses et intuitives </a:t>
            </a:r>
            <a:endParaRPr/>
          </a:p>
        </p:txBody>
      </p:sp>
      <p:sp>
        <p:nvSpPr>
          <p:cNvPr id="271" name="Google Shape;271;p44"/>
          <p:cNvSpPr txBox="1">
            <a:spLocks noGrp="1"/>
          </p:cNvSpPr>
          <p:nvPr>
            <p:ph type="title" idx="2"/>
          </p:nvPr>
        </p:nvSpPr>
        <p:spPr>
          <a:xfrm>
            <a:off x="339000" y="1725200"/>
            <a:ext cx="3673500" cy="4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Contexte et Justification</a:t>
            </a:r>
            <a:endParaRPr dirty="0"/>
          </a:p>
        </p:txBody>
      </p:sp>
      <p:sp>
        <p:nvSpPr>
          <p:cNvPr id="272" name="Google Shape;272;p44"/>
          <p:cNvSpPr txBox="1">
            <a:spLocks noGrp="1"/>
          </p:cNvSpPr>
          <p:nvPr>
            <p:ph type="subTitle" idx="1"/>
          </p:nvPr>
        </p:nvSpPr>
        <p:spPr>
          <a:xfrm>
            <a:off x="-145600" y="2115200"/>
            <a:ext cx="433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Il est question pour nous ici d’identifier la raison d’etre du projet</a:t>
            </a:r>
            <a:endParaRPr dirty="0"/>
          </a:p>
        </p:txBody>
      </p:sp>
      <p:sp>
        <p:nvSpPr>
          <p:cNvPr id="273" name="Google Shape;273;p44"/>
          <p:cNvSpPr txBox="1">
            <a:spLocks noGrp="1"/>
          </p:cNvSpPr>
          <p:nvPr>
            <p:ph type="title" idx="3"/>
          </p:nvPr>
        </p:nvSpPr>
        <p:spPr>
          <a:xfrm>
            <a:off x="5519426" y="1725200"/>
            <a:ext cx="2930700" cy="4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Cible</a:t>
            </a:r>
            <a:endParaRPr/>
          </a:p>
        </p:txBody>
      </p:sp>
      <p:sp>
        <p:nvSpPr>
          <p:cNvPr id="274" name="Google Shape;274;p44"/>
          <p:cNvSpPr txBox="1">
            <a:spLocks noGrp="1"/>
          </p:cNvSpPr>
          <p:nvPr>
            <p:ph type="subTitle" idx="4"/>
          </p:nvPr>
        </p:nvSpPr>
        <p:spPr>
          <a:xfrm>
            <a:off x="5519426" y="2115200"/>
            <a:ext cx="293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Quelles sont les personnes concernées par l’application</a:t>
            </a:r>
            <a:endParaRPr dirty="0"/>
          </a:p>
        </p:txBody>
      </p:sp>
      <p:sp>
        <p:nvSpPr>
          <p:cNvPr id="275" name="Google Shape;275;p44"/>
          <p:cNvSpPr txBox="1">
            <a:spLocks noGrp="1"/>
          </p:cNvSpPr>
          <p:nvPr>
            <p:ph type="title" idx="5"/>
          </p:nvPr>
        </p:nvSpPr>
        <p:spPr>
          <a:xfrm>
            <a:off x="770050" y="3692000"/>
            <a:ext cx="2930700" cy="4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Objectifs</a:t>
            </a:r>
            <a:endParaRPr/>
          </a:p>
        </p:txBody>
      </p:sp>
      <p:sp>
        <p:nvSpPr>
          <p:cNvPr id="276" name="Google Shape;276;p44"/>
          <p:cNvSpPr txBox="1">
            <a:spLocks noGrp="1"/>
          </p:cNvSpPr>
          <p:nvPr>
            <p:ph type="title" idx="7"/>
          </p:nvPr>
        </p:nvSpPr>
        <p:spPr>
          <a:xfrm>
            <a:off x="5519426" y="3692000"/>
            <a:ext cx="2930700" cy="4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Risques et Livrables</a:t>
            </a:r>
            <a:endParaRPr/>
          </a:p>
        </p:txBody>
      </p:sp>
      <p:sp>
        <p:nvSpPr>
          <p:cNvPr id="277" name="Google Shape;277;p44"/>
          <p:cNvSpPr txBox="1">
            <a:spLocks noGrp="1"/>
          </p:cNvSpPr>
          <p:nvPr>
            <p:ph type="subTitle" idx="8"/>
          </p:nvPr>
        </p:nvSpPr>
        <p:spPr>
          <a:xfrm>
            <a:off x="5519425" y="4082000"/>
            <a:ext cx="3556500" cy="981600"/>
          </a:xfrm>
          <a:prstGeom prst="rect">
            <a:avLst/>
          </a:prstGeom>
        </p:spPr>
        <p:txBody>
          <a:bodyPr spcFirstLastPara="1" wrap="square" lIns="91425" tIns="91425" rIns="91425" bIns="91425" anchor="t" anchorCtr="0">
            <a:noAutofit/>
          </a:bodyPr>
          <a:lstStyle/>
          <a:p>
            <a:pPr marL="457200" lvl="0" indent="-317500" algn="ctr" rtl="0">
              <a:spcBef>
                <a:spcPts val="0"/>
              </a:spcBef>
              <a:spcAft>
                <a:spcPts val="0"/>
              </a:spcAft>
              <a:buSzPts val="1400"/>
              <a:buChar char="❏"/>
            </a:pPr>
            <a:r>
              <a:rPr lang="en"/>
              <a:t>Les principaux risques encourus</a:t>
            </a:r>
            <a:endParaRPr/>
          </a:p>
          <a:p>
            <a:pPr marL="457200" lvl="0" indent="0" algn="ctr" rtl="0">
              <a:spcBef>
                <a:spcPts val="0"/>
              </a:spcBef>
              <a:spcAft>
                <a:spcPts val="0"/>
              </a:spcAft>
              <a:buNone/>
            </a:pPr>
            <a:endParaRPr/>
          </a:p>
          <a:p>
            <a:pPr marL="457200" lvl="0" indent="-317500" algn="ctr" rtl="0">
              <a:spcBef>
                <a:spcPts val="0"/>
              </a:spcBef>
              <a:spcAft>
                <a:spcPts val="0"/>
              </a:spcAft>
              <a:buSzPts val="1400"/>
              <a:buChar char="❏"/>
            </a:pPr>
            <a:r>
              <a:rPr lang="en"/>
              <a:t>La nature du livrable final au terme du projet</a:t>
            </a:r>
            <a:endParaRPr/>
          </a:p>
        </p:txBody>
      </p:sp>
      <p:sp>
        <p:nvSpPr>
          <p:cNvPr id="278" name="Google Shape;278;p44"/>
          <p:cNvSpPr txBox="1">
            <a:spLocks noGrp="1"/>
          </p:cNvSpPr>
          <p:nvPr>
            <p:ph type="title"/>
          </p:nvPr>
        </p:nvSpPr>
        <p:spPr>
          <a:xfrm>
            <a:off x="720000" y="2722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CAHIER DE CHARGE </a:t>
            </a:r>
            <a:endParaRPr/>
          </a:p>
        </p:txBody>
      </p:sp>
      <p:pic>
        <p:nvPicPr>
          <p:cNvPr id="279" name="Google Shape;279;p44"/>
          <p:cNvPicPr preferRelativeResize="0"/>
          <p:nvPr/>
        </p:nvPicPr>
        <p:blipFill>
          <a:blip r:embed="rId3">
            <a:alphaModFix/>
          </a:blip>
          <a:stretch>
            <a:fillRect/>
          </a:stretch>
        </p:blipFill>
        <p:spPr>
          <a:xfrm>
            <a:off x="1758175" y="994900"/>
            <a:ext cx="899325" cy="734625"/>
          </a:xfrm>
          <a:prstGeom prst="rect">
            <a:avLst/>
          </a:prstGeom>
          <a:noFill/>
          <a:ln>
            <a:noFill/>
          </a:ln>
        </p:spPr>
      </p:pic>
      <p:pic>
        <p:nvPicPr>
          <p:cNvPr id="280" name="Google Shape;280;p44"/>
          <p:cNvPicPr preferRelativeResize="0"/>
          <p:nvPr/>
        </p:nvPicPr>
        <p:blipFill>
          <a:blip r:embed="rId4">
            <a:alphaModFix/>
          </a:blip>
          <a:stretch>
            <a:fillRect/>
          </a:stretch>
        </p:blipFill>
        <p:spPr>
          <a:xfrm>
            <a:off x="1726088" y="3038338"/>
            <a:ext cx="899325" cy="734625"/>
          </a:xfrm>
          <a:prstGeom prst="rect">
            <a:avLst/>
          </a:prstGeom>
          <a:noFill/>
          <a:ln>
            <a:noFill/>
          </a:ln>
        </p:spPr>
      </p:pic>
      <p:pic>
        <p:nvPicPr>
          <p:cNvPr id="281" name="Google Shape;281;p44"/>
          <p:cNvPicPr preferRelativeResize="0"/>
          <p:nvPr/>
        </p:nvPicPr>
        <p:blipFill>
          <a:blip r:embed="rId5">
            <a:alphaModFix/>
          </a:blip>
          <a:stretch>
            <a:fillRect/>
          </a:stretch>
        </p:blipFill>
        <p:spPr>
          <a:xfrm>
            <a:off x="6535112" y="998438"/>
            <a:ext cx="899325" cy="734625"/>
          </a:xfrm>
          <a:prstGeom prst="rect">
            <a:avLst/>
          </a:prstGeom>
          <a:noFill/>
          <a:ln>
            <a:noFill/>
          </a:ln>
        </p:spPr>
      </p:pic>
      <p:pic>
        <p:nvPicPr>
          <p:cNvPr id="282" name="Google Shape;282;p44"/>
          <p:cNvPicPr preferRelativeResize="0"/>
          <p:nvPr/>
        </p:nvPicPr>
        <p:blipFill>
          <a:blip r:embed="rId6">
            <a:alphaModFix/>
          </a:blip>
          <a:stretch>
            <a:fillRect/>
          </a:stretch>
        </p:blipFill>
        <p:spPr>
          <a:xfrm>
            <a:off x="6535100" y="3038375"/>
            <a:ext cx="899325" cy="734600"/>
          </a:xfrm>
          <a:prstGeom prst="rect">
            <a:avLst/>
          </a:prstGeom>
          <a:noFill/>
          <a:ln>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79"/>
                                        </p:tgtEl>
                                        <p:attrNameLst>
                                          <p:attrName>style.visibility</p:attrName>
                                        </p:attrNameLst>
                                      </p:cBhvr>
                                      <p:to>
                                        <p:strVal val="visible"/>
                                      </p:to>
                                    </p:set>
                                    <p:animEffect transition="in" filter="wipe(down)">
                                      <p:cBhvr>
                                        <p:cTn id="7" dur="580">
                                          <p:stCondLst>
                                            <p:cond delay="0"/>
                                          </p:stCondLst>
                                        </p:cTn>
                                        <p:tgtEl>
                                          <p:spTgt spid="279"/>
                                        </p:tgtEl>
                                      </p:cBhvr>
                                    </p:animEffect>
                                    <p:anim calcmode="lin" valueType="num">
                                      <p:cBhvr>
                                        <p:cTn id="8" dur="1822" tmFilter="0,0; 0.14,0.36; 0.43,0.73; 0.71,0.91; 1.0,1.0">
                                          <p:stCondLst>
                                            <p:cond delay="0"/>
                                          </p:stCondLst>
                                        </p:cTn>
                                        <p:tgtEl>
                                          <p:spTgt spid="27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7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7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7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79"/>
                                        </p:tgtEl>
                                        <p:attrNameLst>
                                          <p:attrName>ppt_y</p:attrName>
                                        </p:attrNameLst>
                                      </p:cBhvr>
                                      <p:tavLst>
                                        <p:tav tm="0" fmla="#ppt_y-sin(pi*$)/81">
                                          <p:val>
                                            <p:fltVal val="0"/>
                                          </p:val>
                                        </p:tav>
                                        <p:tav tm="100000">
                                          <p:val>
                                            <p:fltVal val="1"/>
                                          </p:val>
                                        </p:tav>
                                      </p:tavLst>
                                    </p:anim>
                                    <p:animScale>
                                      <p:cBhvr>
                                        <p:cTn id="13" dur="26">
                                          <p:stCondLst>
                                            <p:cond delay="650"/>
                                          </p:stCondLst>
                                        </p:cTn>
                                        <p:tgtEl>
                                          <p:spTgt spid="279"/>
                                        </p:tgtEl>
                                      </p:cBhvr>
                                      <p:to x="100000" y="60000"/>
                                    </p:animScale>
                                    <p:animScale>
                                      <p:cBhvr>
                                        <p:cTn id="14" dur="166" decel="50000">
                                          <p:stCondLst>
                                            <p:cond delay="676"/>
                                          </p:stCondLst>
                                        </p:cTn>
                                        <p:tgtEl>
                                          <p:spTgt spid="279"/>
                                        </p:tgtEl>
                                      </p:cBhvr>
                                      <p:to x="100000" y="100000"/>
                                    </p:animScale>
                                    <p:animScale>
                                      <p:cBhvr>
                                        <p:cTn id="15" dur="26">
                                          <p:stCondLst>
                                            <p:cond delay="1312"/>
                                          </p:stCondLst>
                                        </p:cTn>
                                        <p:tgtEl>
                                          <p:spTgt spid="279"/>
                                        </p:tgtEl>
                                      </p:cBhvr>
                                      <p:to x="100000" y="80000"/>
                                    </p:animScale>
                                    <p:animScale>
                                      <p:cBhvr>
                                        <p:cTn id="16" dur="166" decel="50000">
                                          <p:stCondLst>
                                            <p:cond delay="1338"/>
                                          </p:stCondLst>
                                        </p:cTn>
                                        <p:tgtEl>
                                          <p:spTgt spid="279"/>
                                        </p:tgtEl>
                                      </p:cBhvr>
                                      <p:to x="100000" y="100000"/>
                                    </p:animScale>
                                    <p:animScale>
                                      <p:cBhvr>
                                        <p:cTn id="17" dur="26">
                                          <p:stCondLst>
                                            <p:cond delay="1642"/>
                                          </p:stCondLst>
                                        </p:cTn>
                                        <p:tgtEl>
                                          <p:spTgt spid="279"/>
                                        </p:tgtEl>
                                      </p:cBhvr>
                                      <p:to x="100000" y="90000"/>
                                    </p:animScale>
                                    <p:animScale>
                                      <p:cBhvr>
                                        <p:cTn id="18" dur="166" decel="50000">
                                          <p:stCondLst>
                                            <p:cond delay="1668"/>
                                          </p:stCondLst>
                                        </p:cTn>
                                        <p:tgtEl>
                                          <p:spTgt spid="279"/>
                                        </p:tgtEl>
                                      </p:cBhvr>
                                      <p:to x="100000" y="100000"/>
                                    </p:animScale>
                                    <p:animScale>
                                      <p:cBhvr>
                                        <p:cTn id="19" dur="26">
                                          <p:stCondLst>
                                            <p:cond delay="1808"/>
                                          </p:stCondLst>
                                        </p:cTn>
                                        <p:tgtEl>
                                          <p:spTgt spid="279"/>
                                        </p:tgtEl>
                                      </p:cBhvr>
                                      <p:to x="100000" y="95000"/>
                                    </p:animScale>
                                    <p:animScale>
                                      <p:cBhvr>
                                        <p:cTn id="20" dur="166" decel="50000">
                                          <p:stCondLst>
                                            <p:cond delay="1834"/>
                                          </p:stCondLst>
                                        </p:cTn>
                                        <p:tgtEl>
                                          <p:spTgt spid="279"/>
                                        </p:tgtEl>
                                      </p:cBhvr>
                                      <p:to x="100000" y="100000"/>
                                    </p:animScale>
                                  </p:childTnLst>
                                </p:cTn>
                              </p:par>
                            </p:childTnLst>
                          </p:cTn>
                        </p:par>
                        <p:par>
                          <p:cTn id="21" fill="hold">
                            <p:stCondLst>
                              <p:cond delay="2000"/>
                            </p:stCondLst>
                            <p:childTnLst>
                              <p:par>
                                <p:cTn id="22" presetID="26" presetClass="entr" presetSubtype="0" fill="hold" nodeType="afterEffect">
                                  <p:stCondLst>
                                    <p:cond delay="0"/>
                                  </p:stCondLst>
                                  <p:childTnLst>
                                    <p:set>
                                      <p:cBhvr>
                                        <p:cTn id="23" dur="1" fill="hold">
                                          <p:stCondLst>
                                            <p:cond delay="0"/>
                                          </p:stCondLst>
                                        </p:cTn>
                                        <p:tgtEl>
                                          <p:spTgt spid="281"/>
                                        </p:tgtEl>
                                        <p:attrNameLst>
                                          <p:attrName>style.visibility</p:attrName>
                                        </p:attrNameLst>
                                      </p:cBhvr>
                                      <p:to>
                                        <p:strVal val="visible"/>
                                      </p:to>
                                    </p:set>
                                    <p:animEffect transition="in" filter="wipe(down)">
                                      <p:cBhvr>
                                        <p:cTn id="24" dur="580">
                                          <p:stCondLst>
                                            <p:cond delay="0"/>
                                          </p:stCondLst>
                                        </p:cTn>
                                        <p:tgtEl>
                                          <p:spTgt spid="281"/>
                                        </p:tgtEl>
                                      </p:cBhvr>
                                    </p:animEffect>
                                    <p:anim calcmode="lin" valueType="num">
                                      <p:cBhvr>
                                        <p:cTn id="25" dur="1822" tmFilter="0,0; 0.14,0.36; 0.43,0.73; 0.71,0.91; 1.0,1.0">
                                          <p:stCondLst>
                                            <p:cond delay="0"/>
                                          </p:stCondLst>
                                        </p:cTn>
                                        <p:tgtEl>
                                          <p:spTgt spid="281"/>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281"/>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281"/>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281"/>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281"/>
                                        </p:tgtEl>
                                        <p:attrNameLst>
                                          <p:attrName>ppt_y</p:attrName>
                                        </p:attrNameLst>
                                      </p:cBhvr>
                                      <p:tavLst>
                                        <p:tav tm="0" fmla="#ppt_y-sin(pi*$)/81">
                                          <p:val>
                                            <p:fltVal val="0"/>
                                          </p:val>
                                        </p:tav>
                                        <p:tav tm="100000">
                                          <p:val>
                                            <p:fltVal val="1"/>
                                          </p:val>
                                        </p:tav>
                                      </p:tavLst>
                                    </p:anim>
                                    <p:animScale>
                                      <p:cBhvr>
                                        <p:cTn id="30" dur="26">
                                          <p:stCondLst>
                                            <p:cond delay="650"/>
                                          </p:stCondLst>
                                        </p:cTn>
                                        <p:tgtEl>
                                          <p:spTgt spid="281"/>
                                        </p:tgtEl>
                                      </p:cBhvr>
                                      <p:to x="100000" y="60000"/>
                                    </p:animScale>
                                    <p:animScale>
                                      <p:cBhvr>
                                        <p:cTn id="31" dur="166" decel="50000">
                                          <p:stCondLst>
                                            <p:cond delay="676"/>
                                          </p:stCondLst>
                                        </p:cTn>
                                        <p:tgtEl>
                                          <p:spTgt spid="281"/>
                                        </p:tgtEl>
                                      </p:cBhvr>
                                      <p:to x="100000" y="100000"/>
                                    </p:animScale>
                                    <p:animScale>
                                      <p:cBhvr>
                                        <p:cTn id="32" dur="26">
                                          <p:stCondLst>
                                            <p:cond delay="1312"/>
                                          </p:stCondLst>
                                        </p:cTn>
                                        <p:tgtEl>
                                          <p:spTgt spid="281"/>
                                        </p:tgtEl>
                                      </p:cBhvr>
                                      <p:to x="100000" y="80000"/>
                                    </p:animScale>
                                    <p:animScale>
                                      <p:cBhvr>
                                        <p:cTn id="33" dur="166" decel="50000">
                                          <p:stCondLst>
                                            <p:cond delay="1338"/>
                                          </p:stCondLst>
                                        </p:cTn>
                                        <p:tgtEl>
                                          <p:spTgt spid="281"/>
                                        </p:tgtEl>
                                      </p:cBhvr>
                                      <p:to x="100000" y="100000"/>
                                    </p:animScale>
                                    <p:animScale>
                                      <p:cBhvr>
                                        <p:cTn id="34" dur="26">
                                          <p:stCondLst>
                                            <p:cond delay="1642"/>
                                          </p:stCondLst>
                                        </p:cTn>
                                        <p:tgtEl>
                                          <p:spTgt spid="281"/>
                                        </p:tgtEl>
                                      </p:cBhvr>
                                      <p:to x="100000" y="90000"/>
                                    </p:animScale>
                                    <p:animScale>
                                      <p:cBhvr>
                                        <p:cTn id="35" dur="166" decel="50000">
                                          <p:stCondLst>
                                            <p:cond delay="1668"/>
                                          </p:stCondLst>
                                        </p:cTn>
                                        <p:tgtEl>
                                          <p:spTgt spid="281"/>
                                        </p:tgtEl>
                                      </p:cBhvr>
                                      <p:to x="100000" y="100000"/>
                                    </p:animScale>
                                    <p:animScale>
                                      <p:cBhvr>
                                        <p:cTn id="36" dur="26">
                                          <p:stCondLst>
                                            <p:cond delay="1808"/>
                                          </p:stCondLst>
                                        </p:cTn>
                                        <p:tgtEl>
                                          <p:spTgt spid="281"/>
                                        </p:tgtEl>
                                      </p:cBhvr>
                                      <p:to x="100000" y="95000"/>
                                    </p:animScale>
                                    <p:animScale>
                                      <p:cBhvr>
                                        <p:cTn id="37" dur="166" decel="50000">
                                          <p:stCondLst>
                                            <p:cond delay="1834"/>
                                          </p:stCondLst>
                                        </p:cTn>
                                        <p:tgtEl>
                                          <p:spTgt spid="281"/>
                                        </p:tgtEl>
                                      </p:cBhvr>
                                      <p:to x="100000" y="100000"/>
                                    </p:animScale>
                                  </p:childTnLst>
                                </p:cTn>
                              </p:par>
                            </p:childTnLst>
                          </p:cTn>
                        </p:par>
                        <p:par>
                          <p:cTn id="38" fill="hold">
                            <p:stCondLst>
                              <p:cond delay="4000"/>
                            </p:stCondLst>
                            <p:childTnLst>
                              <p:par>
                                <p:cTn id="39" presetID="26" presetClass="entr" presetSubtype="0" fill="hold" nodeType="afterEffect">
                                  <p:stCondLst>
                                    <p:cond delay="0"/>
                                  </p:stCondLst>
                                  <p:childTnLst>
                                    <p:set>
                                      <p:cBhvr>
                                        <p:cTn id="40" dur="1" fill="hold">
                                          <p:stCondLst>
                                            <p:cond delay="0"/>
                                          </p:stCondLst>
                                        </p:cTn>
                                        <p:tgtEl>
                                          <p:spTgt spid="280"/>
                                        </p:tgtEl>
                                        <p:attrNameLst>
                                          <p:attrName>style.visibility</p:attrName>
                                        </p:attrNameLst>
                                      </p:cBhvr>
                                      <p:to>
                                        <p:strVal val="visible"/>
                                      </p:to>
                                    </p:set>
                                    <p:animEffect transition="in" filter="wipe(down)">
                                      <p:cBhvr>
                                        <p:cTn id="41" dur="580">
                                          <p:stCondLst>
                                            <p:cond delay="0"/>
                                          </p:stCondLst>
                                        </p:cTn>
                                        <p:tgtEl>
                                          <p:spTgt spid="280"/>
                                        </p:tgtEl>
                                      </p:cBhvr>
                                    </p:animEffect>
                                    <p:anim calcmode="lin" valueType="num">
                                      <p:cBhvr>
                                        <p:cTn id="42" dur="1822" tmFilter="0,0; 0.14,0.36; 0.43,0.73; 0.71,0.91; 1.0,1.0">
                                          <p:stCondLst>
                                            <p:cond delay="0"/>
                                          </p:stCondLst>
                                        </p:cTn>
                                        <p:tgtEl>
                                          <p:spTgt spid="280"/>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280"/>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280"/>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280"/>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280"/>
                                        </p:tgtEl>
                                        <p:attrNameLst>
                                          <p:attrName>ppt_y</p:attrName>
                                        </p:attrNameLst>
                                      </p:cBhvr>
                                      <p:tavLst>
                                        <p:tav tm="0" fmla="#ppt_y-sin(pi*$)/81">
                                          <p:val>
                                            <p:fltVal val="0"/>
                                          </p:val>
                                        </p:tav>
                                        <p:tav tm="100000">
                                          <p:val>
                                            <p:fltVal val="1"/>
                                          </p:val>
                                        </p:tav>
                                      </p:tavLst>
                                    </p:anim>
                                    <p:animScale>
                                      <p:cBhvr>
                                        <p:cTn id="47" dur="26">
                                          <p:stCondLst>
                                            <p:cond delay="650"/>
                                          </p:stCondLst>
                                        </p:cTn>
                                        <p:tgtEl>
                                          <p:spTgt spid="280"/>
                                        </p:tgtEl>
                                      </p:cBhvr>
                                      <p:to x="100000" y="60000"/>
                                    </p:animScale>
                                    <p:animScale>
                                      <p:cBhvr>
                                        <p:cTn id="48" dur="166" decel="50000">
                                          <p:stCondLst>
                                            <p:cond delay="676"/>
                                          </p:stCondLst>
                                        </p:cTn>
                                        <p:tgtEl>
                                          <p:spTgt spid="280"/>
                                        </p:tgtEl>
                                      </p:cBhvr>
                                      <p:to x="100000" y="100000"/>
                                    </p:animScale>
                                    <p:animScale>
                                      <p:cBhvr>
                                        <p:cTn id="49" dur="26">
                                          <p:stCondLst>
                                            <p:cond delay="1312"/>
                                          </p:stCondLst>
                                        </p:cTn>
                                        <p:tgtEl>
                                          <p:spTgt spid="280"/>
                                        </p:tgtEl>
                                      </p:cBhvr>
                                      <p:to x="100000" y="80000"/>
                                    </p:animScale>
                                    <p:animScale>
                                      <p:cBhvr>
                                        <p:cTn id="50" dur="166" decel="50000">
                                          <p:stCondLst>
                                            <p:cond delay="1338"/>
                                          </p:stCondLst>
                                        </p:cTn>
                                        <p:tgtEl>
                                          <p:spTgt spid="280"/>
                                        </p:tgtEl>
                                      </p:cBhvr>
                                      <p:to x="100000" y="100000"/>
                                    </p:animScale>
                                    <p:animScale>
                                      <p:cBhvr>
                                        <p:cTn id="51" dur="26">
                                          <p:stCondLst>
                                            <p:cond delay="1642"/>
                                          </p:stCondLst>
                                        </p:cTn>
                                        <p:tgtEl>
                                          <p:spTgt spid="280"/>
                                        </p:tgtEl>
                                      </p:cBhvr>
                                      <p:to x="100000" y="90000"/>
                                    </p:animScale>
                                    <p:animScale>
                                      <p:cBhvr>
                                        <p:cTn id="52" dur="166" decel="50000">
                                          <p:stCondLst>
                                            <p:cond delay="1668"/>
                                          </p:stCondLst>
                                        </p:cTn>
                                        <p:tgtEl>
                                          <p:spTgt spid="280"/>
                                        </p:tgtEl>
                                      </p:cBhvr>
                                      <p:to x="100000" y="100000"/>
                                    </p:animScale>
                                    <p:animScale>
                                      <p:cBhvr>
                                        <p:cTn id="53" dur="26">
                                          <p:stCondLst>
                                            <p:cond delay="1808"/>
                                          </p:stCondLst>
                                        </p:cTn>
                                        <p:tgtEl>
                                          <p:spTgt spid="280"/>
                                        </p:tgtEl>
                                      </p:cBhvr>
                                      <p:to x="100000" y="95000"/>
                                    </p:animScale>
                                    <p:animScale>
                                      <p:cBhvr>
                                        <p:cTn id="54" dur="166" decel="50000">
                                          <p:stCondLst>
                                            <p:cond delay="1834"/>
                                          </p:stCondLst>
                                        </p:cTn>
                                        <p:tgtEl>
                                          <p:spTgt spid="280"/>
                                        </p:tgtEl>
                                      </p:cBhvr>
                                      <p:to x="100000" y="100000"/>
                                    </p:animScale>
                                  </p:childTnLst>
                                </p:cTn>
                              </p:par>
                            </p:childTnLst>
                          </p:cTn>
                        </p:par>
                        <p:par>
                          <p:cTn id="55" fill="hold">
                            <p:stCondLst>
                              <p:cond delay="6000"/>
                            </p:stCondLst>
                            <p:childTnLst>
                              <p:par>
                                <p:cTn id="56" presetID="26" presetClass="entr" presetSubtype="0" fill="hold" nodeType="afterEffect">
                                  <p:stCondLst>
                                    <p:cond delay="0"/>
                                  </p:stCondLst>
                                  <p:childTnLst>
                                    <p:set>
                                      <p:cBhvr>
                                        <p:cTn id="57" dur="1" fill="hold">
                                          <p:stCondLst>
                                            <p:cond delay="0"/>
                                          </p:stCondLst>
                                        </p:cTn>
                                        <p:tgtEl>
                                          <p:spTgt spid="282"/>
                                        </p:tgtEl>
                                        <p:attrNameLst>
                                          <p:attrName>style.visibility</p:attrName>
                                        </p:attrNameLst>
                                      </p:cBhvr>
                                      <p:to>
                                        <p:strVal val="visible"/>
                                      </p:to>
                                    </p:set>
                                    <p:animEffect transition="in" filter="wipe(down)">
                                      <p:cBhvr>
                                        <p:cTn id="58" dur="580">
                                          <p:stCondLst>
                                            <p:cond delay="0"/>
                                          </p:stCondLst>
                                        </p:cTn>
                                        <p:tgtEl>
                                          <p:spTgt spid="282"/>
                                        </p:tgtEl>
                                      </p:cBhvr>
                                    </p:animEffect>
                                    <p:anim calcmode="lin" valueType="num">
                                      <p:cBhvr>
                                        <p:cTn id="59" dur="1822" tmFilter="0,0; 0.14,0.36; 0.43,0.73; 0.71,0.91; 1.0,1.0">
                                          <p:stCondLst>
                                            <p:cond delay="0"/>
                                          </p:stCondLst>
                                        </p:cTn>
                                        <p:tgtEl>
                                          <p:spTgt spid="282"/>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282"/>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282"/>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282"/>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282"/>
                                        </p:tgtEl>
                                        <p:attrNameLst>
                                          <p:attrName>ppt_y</p:attrName>
                                        </p:attrNameLst>
                                      </p:cBhvr>
                                      <p:tavLst>
                                        <p:tav tm="0" fmla="#ppt_y-sin(pi*$)/81">
                                          <p:val>
                                            <p:fltVal val="0"/>
                                          </p:val>
                                        </p:tav>
                                        <p:tav tm="100000">
                                          <p:val>
                                            <p:fltVal val="1"/>
                                          </p:val>
                                        </p:tav>
                                      </p:tavLst>
                                    </p:anim>
                                    <p:animScale>
                                      <p:cBhvr>
                                        <p:cTn id="64" dur="26">
                                          <p:stCondLst>
                                            <p:cond delay="650"/>
                                          </p:stCondLst>
                                        </p:cTn>
                                        <p:tgtEl>
                                          <p:spTgt spid="282"/>
                                        </p:tgtEl>
                                      </p:cBhvr>
                                      <p:to x="100000" y="60000"/>
                                    </p:animScale>
                                    <p:animScale>
                                      <p:cBhvr>
                                        <p:cTn id="65" dur="166" decel="50000">
                                          <p:stCondLst>
                                            <p:cond delay="676"/>
                                          </p:stCondLst>
                                        </p:cTn>
                                        <p:tgtEl>
                                          <p:spTgt spid="282"/>
                                        </p:tgtEl>
                                      </p:cBhvr>
                                      <p:to x="100000" y="100000"/>
                                    </p:animScale>
                                    <p:animScale>
                                      <p:cBhvr>
                                        <p:cTn id="66" dur="26">
                                          <p:stCondLst>
                                            <p:cond delay="1312"/>
                                          </p:stCondLst>
                                        </p:cTn>
                                        <p:tgtEl>
                                          <p:spTgt spid="282"/>
                                        </p:tgtEl>
                                      </p:cBhvr>
                                      <p:to x="100000" y="80000"/>
                                    </p:animScale>
                                    <p:animScale>
                                      <p:cBhvr>
                                        <p:cTn id="67" dur="166" decel="50000">
                                          <p:stCondLst>
                                            <p:cond delay="1338"/>
                                          </p:stCondLst>
                                        </p:cTn>
                                        <p:tgtEl>
                                          <p:spTgt spid="282"/>
                                        </p:tgtEl>
                                      </p:cBhvr>
                                      <p:to x="100000" y="100000"/>
                                    </p:animScale>
                                    <p:animScale>
                                      <p:cBhvr>
                                        <p:cTn id="68" dur="26">
                                          <p:stCondLst>
                                            <p:cond delay="1642"/>
                                          </p:stCondLst>
                                        </p:cTn>
                                        <p:tgtEl>
                                          <p:spTgt spid="282"/>
                                        </p:tgtEl>
                                      </p:cBhvr>
                                      <p:to x="100000" y="90000"/>
                                    </p:animScale>
                                    <p:animScale>
                                      <p:cBhvr>
                                        <p:cTn id="69" dur="166" decel="50000">
                                          <p:stCondLst>
                                            <p:cond delay="1668"/>
                                          </p:stCondLst>
                                        </p:cTn>
                                        <p:tgtEl>
                                          <p:spTgt spid="282"/>
                                        </p:tgtEl>
                                      </p:cBhvr>
                                      <p:to x="100000" y="100000"/>
                                    </p:animScale>
                                    <p:animScale>
                                      <p:cBhvr>
                                        <p:cTn id="70" dur="26">
                                          <p:stCondLst>
                                            <p:cond delay="1808"/>
                                          </p:stCondLst>
                                        </p:cTn>
                                        <p:tgtEl>
                                          <p:spTgt spid="282"/>
                                        </p:tgtEl>
                                      </p:cBhvr>
                                      <p:to x="100000" y="95000"/>
                                    </p:animScale>
                                    <p:animScale>
                                      <p:cBhvr>
                                        <p:cTn id="71" dur="166" decel="50000">
                                          <p:stCondLst>
                                            <p:cond delay="1834"/>
                                          </p:stCondLst>
                                        </p:cTn>
                                        <p:tgtEl>
                                          <p:spTgt spid="28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5"/>
          <p:cNvSpPr txBox="1">
            <a:spLocks noGrp="1"/>
          </p:cNvSpPr>
          <p:nvPr>
            <p:ph type="title"/>
          </p:nvPr>
        </p:nvSpPr>
        <p:spPr>
          <a:xfrm>
            <a:off x="720000" y="172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CAHIER DE CHARGE </a:t>
            </a:r>
            <a:endParaRPr/>
          </a:p>
        </p:txBody>
      </p:sp>
    </p:spTree>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6"/>
          <p:cNvSpPr txBox="1">
            <a:spLocks noGrp="1"/>
          </p:cNvSpPr>
          <p:nvPr>
            <p:ph type="title"/>
          </p:nvPr>
        </p:nvSpPr>
        <p:spPr>
          <a:xfrm>
            <a:off x="720000" y="172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Méthodologie: La methode SCRUM</a:t>
            </a:r>
            <a:endParaRPr/>
          </a:p>
        </p:txBody>
      </p:sp>
      <p:sp>
        <p:nvSpPr>
          <p:cNvPr id="293" name="Google Shape;293;p46"/>
          <p:cNvSpPr txBox="1">
            <a:spLocks noGrp="1"/>
          </p:cNvSpPr>
          <p:nvPr>
            <p:ph type="title"/>
          </p:nvPr>
        </p:nvSpPr>
        <p:spPr>
          <a:xfrm>
            <a:off x="239400" y="1608600"/>
            <a:ext cx="3688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t>Definition</a:t>
            </a:r>
            <a:endParaRPr sz="1600" dirty="0"/>
          </a:p>
        </p:txBody>
      </p:sp>
      <p:sp>
        <p:nvSpPr>
          <p:cNvPr id="294" name="Google Shape;294;p46"/>
          <p:cNvSpPr txBox="1">
            <a:spLocks noGrp="1"/>
          </p:cNvSpPr>
          <p:nvPr>
            <p:ph type="title"/>
          </p:nvPr>
        </p:nvSpPr>
        <p:spPr>
          <a:xfrm>
            <a:off x="5238425" y="1608600"/>
            <a:ext cx="3688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t>Caracteristiques</a:t>
            </a:r>
            <a:endParaRPr sz="1500" dirty="0"/>
          </a:p>
        </p:txBody>
      </p:sp>
      <p:sp>
        <p:nvSpPr>
          <p:cNvPr id="295" name="Google Shape;295;p46"/>
          <p:cNvSpPr txBox="1">
            <a:spLocks noGrp="1"/>
          </p:cNvSpPr>
          <p:nvPr>
            <p:ph type="title"/>
          </p:nvPr>
        </p:nvSpPr>
        <p:spPr>
          <a:xfrm>
            <a:off x="239400" y="2016700"/>
            <a:ext cx="4332600" cy="3221100"/>
          </a:xfrm>
          <a:prstGeom prst="rect">
            <a:avLst/>
          </a:prstGeom>
        </p:spPr>
        <p:txBody>
          <a:bodyPr spcFirstLastPara="1" wrap="square" lIns="91425" tIns="91425" rIns="91425" bIns="91425" anchor="ctr" anchorCtr="0">
            <a:noAutofit/>
          </a:bodyPr>
          <a:lstStyle/>
          <a:p>
            <a:pPr marL="0" lvl="0" indent="457200" algn="l" rtl="0">
              <a:lnSpc>
                <a:spcPct val="115000"/>
              </a:lnSpc>
              <a:spcBef>
                <a:spcPts val="0"/>
              </a:spcBef>
              <a:spcAft>
                <a:spcPts val="0"/>
              </a:spcAft>
              <a:buNone/>
            </a:pPr>
            <a:r>
              <a:rPr lang="en" sz="1500" b="0" dirty="0"/>
              <a:t>La méthode SCRUM est un cadre de gestion de projet itératif et incrémental, principalement utilisé pour le développement de logiciels, mais pouvant être appliqué à d'autres domaines. Elle vise à améliorer la productivité et la satisfaction des équipes en favorisant la collaboration, la communication et l'adaptation face aux changements. </a:t>
            </a:r>
            <a:endParaRPr sz="1500" b="0" dirty="0"/>
          </a:p>
          <a:p>
            <a:pPr marL="0" lvl="0" indent="457200" algn="l" rtl="0">
              <a:lnSpc>
                <a:spcPct val="115000"/>
              </a:lnSpc>
              <a:spcBef>
                <a:spcPts val="0"/>
              </a:spcBef>
              <a:spcAft>
                <a:spcPts val="0"/>
              </a:spcAft>
              <a:buNone/>
            </a:pPr>
            <a:endParaRPr sz="1300" b="0" dirty="0"/>
          </a:p>
          <a:p>
            <a:pPr marL="0" lvl="0" indent="0" algn="l" rtl="0">
              <a:lnSpc>
                <a:spcPct val="115000"/>
              </a:lnSpc>
              <a:spcBef>
                <a:spcPts val="0"/>
              </a:spcBef>
              <a:spcAft>
                <a:spcPts val="0"/>
              </a:spcAft>
              <a:buNone/>
            </a:pPr>
            <a:endParaRPr sz="1300" b="0" dirty="0"/>
          </a:p>
          <a:p>
            <a:pPr marL="0" lvl="0" indent="0" algn="ctr" rtl="0">
              <a:spcBef>
                <a:spcPts val="0"/>
              </a:spcBef>
              <a:spcAft>
                <a:spcPts val="0"/>
              </a:spcAft>
              <a:buNone/>
            </a:pPr>
            <a:endParaRPr sz="1300" dirty="0"/>
          </a:p>
        </p:txBody>
      </p:sp>
      <p:sp>
        <p:nvSpPr>
          <p:cNvPr id="296" name="Google Shape;296;p46"/>
          <p:cNvSpPr txBox="1">
            <a:spLocks noGrp="1"/>
          </p:cNvSpPr>
          <p:nvPr>
            <p:ph type="title"/>
          </p:nvPr>
        </p:nvSpPr>
        <p:spPr>
          <a:xfrm>
            <a:off x="4572000" y="2181300"/>
            <a:ext cx="4766700" cy="2090400"/>
          </a:xfrm>
          <a:prstGeom prst="rect">
            <a:avLst/>
          </a:prstGeom>
        </p:spPr>
        <p:txBody>
          <a:bodyPr spcFirstLastPara="1" wrap="square" lIns="91425" tIns="91425" rIns="91425" bIns="91425" anchor="ctr" anchorCtr="0">
            <a:noAutofit/>
          </a:bodyPr>
          <a:lstStyle/>
          <a:p>
            <a:pPr marL="457200" lvl="0" indent="-323850" algn="ctr" rtl="0">
              <a:spcBef>
                <a:spcPts val="0"/>
              </a:spcBef>
              <a:spcAft>
                <a:spcPts val="0"/>
              </a:spcAft>
              <a:buSzPts val="1500"/>
              <a:buChar char="❏"/>
            </a:pPr>
            <a:r>
              <a:rPr lang="en" sz="1500" dirty="0"/>
              <a:t>SCRUM est iterative et incrementale</a:t>
            </a:r>
            <a:endParaRPr sz="1500" dirty="0"/>
          </a:p>
          <a:p>
            <a:pPr marL="0" lvl="0" indent="0" algn="ctr" rtl="0">
              <a:spcBef>
                <a:spcPts val="0"/>
              </a:spcBef>
              <a:spcAft>
                <a:spcPts val="0"/>
              </a:spcAft>
              <a:buNone/>
            </a:pPr>
            <a:endParaRPr sz="1500" dirty="0"/>
          </a:p>
          <a:p>
            <a:pPr marL="0" lvl="0" indent="0" algn="ctr" rtl="0">
              <a:spcBef>
                <a:spcPts val="0"/>
              </a:spcBef>
              <a:spcAft>
                <a:spcPts val="0"/>
              </a:spcAft>
              <a:buNone/>
            </a:pPr>
            <a:endParaRPr sz="1500" dirty="0"/>
          </a:p>
          <a:p>
            <a:pPr marL="0" lvl="0" indent="0" algn="ctr" rtl="0">
              <a:spcBef>
                <a:spcPts val="0"/>
              </a:spcBef>
              <a:spcAft>
                <a:spcPts val="0"/>
              </a:spcAft>
              <a:buNone/>
            </a:pPr>
            <a:endParaRPr sz="1500" dirty="0"/>
          </a:p>
          <a:p>
            <a:pPr marL="457200" lvl="0" indent="-323850" algn="ctr" rtl="0">
              <a:spcBef>
                <a:spcPts val="0"/>
              </a:spcBef>
              <a:spcAft>
                <a:spcPts val="0"/>
              </a:spcAft>
              <a:buSzPts val="1500"/>
              <a:buChar char="❏"/>
            </a:pPr>
            <a:r>
              <a:rPr lang="en" sz="1500" dirty="0"/>
              <a:t>SCRUM s’adapte au changement</a:t>
            </a:r>
            <a:endParaRPr sz="1500" dirty="0"/>
          </a:p>
          <a:p>
            <a:pPr marL="0" lvl="0" indent="0" algn="ctr" rtl="0">
              <a:spcBef>
                <a:spcPts val="0"/>
              </a:spcBef>
              <a:spcAft>
                <a:spcPts val="0"/>
              </a:spcAft>
              <a:buNone/>
            </a:pPr>
            <a:endParaRPr sz="1500" dirty="0"/>
          </a:p>
          <a:p>
            <a:pPr marL="0" lvl="0" indent="0" algn="ctr" rtl="0">
              <a:spcBef>
                <a:spcPts val="0"/>
              </a:spcBef>
              <a:spcAft>
                <a:spcPts val="0"/>
              </a:spcAft>
              <a:buNone/>
            </a:pPr>
            <a:endParaRPr sz="1500" dirty="0"/>
          </a:p>
          <a:p>
            <a:pPr marL="0" lvl="0" indent="0" algn="ctr" rtl="0">
              <a:spcBef>
                <a:spcPts val="0"/>
              </a:spcBef>
              <a:spcAft>
                <a:spcPts val="0"/>
              </a:spcAft>
              <a:buNone/>
            </a:pPr>
            <a:endParaRPr sz="1500" dirty="0"/>
          </a:p>
          <a:p>
            <a:pPr marL="457200" lvl="0" indent="-323850" algn="ctr" rtl="0">
              <a:spcBef>
                <a:spcPts val="0"/>
              </a:spcBef>
              <a:spcAft>
                <a:spcPts val="0"/>
              </a:spcAft>
              <a:buSzPts val="1500"/>
              <a:buChar char="❏"/>
            </a:pPr>
            <a:r>
              <a:rPr lang="en" sz="1500" dirty="0"/>
              <a:t>Travail en équipe auto-organisée</a:t>
            </a:r>
            <a:endParaRPr sz="15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93"/>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295"/>
                                        </p:tgtEl>
                                        <p:attrNameLst>
                                          <p:attrName>style.visibility</p:attrName>
                                        </p:attrNameLst>
                                      </p:cBhvr>
                                      <p:to>
                                        <p:strVal val="visible"/>
                                      </p:to>
                                    </p:set>
                                    <p:animEffect transition="in" filter="wipe(down)">
                                      <p:cBhvr>
                                        <p:cTn id="9" dur="500"/>
                                        <p:tgtEl>
                                          <p:spTgt spid="295"/>
                                        </p:tgtEl>
                                      </p:cBhvr>
                                    </p:animEffect>
                                  </p:childTnLst>
                                </p:cTn>
                              </p:par>
                              <p:par>
                                <p:cTn id="10" presetID="1" presetClass="entr" presetSubtype="0" fill="hold" grpId="0" nodeType="withEffect">
                                  <p:stCondLst>
                                    <p:cond delay="0"/>
                                  </p:stCondLst>
                                  <p:childTnLst>
                                    <p:set>
                                      <p:cBhvr>
                                        <p:cTn id="11" dur="1" fill="hold">
                                          <p:stCondLst>
                                            <p:cond delay="499"/>
                                          </p:stCondLst>
                                        </p:cTn>
                                        <p:tgtEl>
                                          <p:spTgt spid="294"/>
                                        </p:tgtEl>
                                        <p:attrNameLst>
                                          <p:attrName>style.visibility</p:attrName>
                                        </p:attrNameLst>
                                      </p:cBhvr>
                                      <p:to>
                                        <p:strVal val="visible"/>
                                      </p:to>
                                    </p:set>
                                  </p:childTnLst>
                                </p:cTn>
                              </p:par>
                              <p:par>
                                <p:cTn id="12" presetID="22" presetClass="entr" presetSubtype="4" fill="hold" grpId="0" nodeType="withEffect">
                                  <p:stCondLst>
                                    <p:cond delay="0"/>
                                  </p:stCondLst>
                                  <p:childTnLst>
                                    <p:set>
                                      <p:cBhvr>
                                        <p:cTn id="13" dur="1" fill="hold">
                                          <p:stCondLst>
                                            <p:cond delay="0"/>
                                          </p:stCondLst>
                                        </p:cTn>
                                        <p:tgtEl>
                                          <p:spTgt spid="296"/>
                                        </p:tgtEl>
                                        <p:attrNameLst>
                                          <p:attrName>style.visibility</p:attrName>
                                        </p:attrNameLst>
                                      </p:cBhvr>
                                      <p:to>
                                        <p:strVal val="visible"/>
                                      </p:to>
                                    </p:set>
                                    <p:animEffect transition="in" filter="wipe(down)">
                                      <p:cBhvr>
                                        <p:cTn id="14"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0"/>
      <p:bldP spid="294" grpId="0"/>
      <p:bldP spid="295" grpId="0"/>
      <p:bldP spid="29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7"/>
          <p:cNvSpPr txBox="1">
            <a:spLocks noGrp="1"/>
          </p:cNvSpPr>
          <p:nvPr>
            <p:ph type="title"/>
          </p:nvPr>
        </p:nvSpPr>
        <p:spPr>
          <a:xfrm>
            <a:off x="720000" y="172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Méthodologie: La methode SCRUM</a:t>
            </a:r>
            <a:endParaRPr/>
          </a:p>
        </p:txBody>
      </p:sp>
      <p:pic>
        <p:nvPicPr>
          <p:cNvPr id="302" name="Google Shape;302;p47"/>
          <p:cNvPicPr preferRelativeResize="0"/>
          <p:nvPr/>
        </p:nvPicPr>
        <p:blipFill>
          <a:blip r:embed="rId3">
            <a:alphaModFix/>
          </a:blip>
          <a:stretch>
            <a:fillRect/>
          </a:stretch>
        </p:blipFill>
        <p:spPr>
          <a:xfrm>
            <a:off x="85600" y="1030700"/>
            <a:ext cx="8967250" cy="3910724"/>
          </a:xfrm>
          <a:prstGeom prst="rect">
            <a:avLst/>
          </a:prstGeom>
          <a:noFill/>
          <a:ln>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02"/>
                                        </p:tgtEl>
                                        <p:attrNameLst>
                                          <p:attrName>style.visibility</p:attrName>
                                        </p:attrNameLst>
                                      </p:cBhvr>
                                      <p:to>
                                        <p:strVal val="visible"/>
                                      </p:to>
                                    </p:set>
                                    <p:animEffect transition="in" filter="wipe(down)">
                                      <p:cBhvr>
                                        <p:cTn id="7" dur="500"/>
                                        <p:tgtEl>
                                          <p:spTgt spid="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8"/>
          <p:cNvSpPr txBox="1">
            <a:spLocks noGrp="1"/>
          </p:cNvSpPr>
          <p:nvPr>
            <p:ph type="subTitle" idx="1"/>
          </p:nvPr>
        </p:nvSpPr>
        <p:spPr>
          <a:xfrm>
            <a:off x="385700" y="3693600"/>
            <a:ext cx="8199600" cy="9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a:t>ANALYSE ET CONCEPTION</a:t>
            </a:r>
            <a:endParaRPr sz="2100"/>
          </a:p>
        </p:txBody>
      </p:sp>
      <p:pic>
        <p:nvPicPr>
          <p:cNvPr id="308" name="Google Shape;308;p48"/>
          <p:cNvPicPr preferRelativeResize="0"/>
          <p:nvPr/>
        </p:nvPicPr>
        <p:blipFill>
          <a:blip r:embed="rId3">
            <a:alphaModFix/>
          </a:blip>
          <a:stretch>
            <a:fillRect/>
          </a:stretch>
        </p:blipFill>
        <p:spPr>
          <a:xfrm>
            <a:off x="2554325" y="376525"/>
            <a:ext cx="4035349" cy="2800353"/>
          </a:xfrm>
          <a:prstGeom prst="rect">
            <a:avLst/>
          </a:prstGeom>
          <a:noFill/>
          <a:ln>
            <a:noFill/>
          </a:ln>
        </p:spPr>
      </p:pic>
      <p:sp>
        <p:nvSpPr>
          <p:cNvPr id="309" name="Google Shape;309;p48"/>
          <p:cNvSpPr txBox="1">
            <a:spLocks noGrp="1"/>
          </p:cNvSpPr>
          <p:nvPr>
            <p:ph type="title"/>
          </p:nvPr>
        </p:nvSpPr>
        <p:spPr>
          <a:xfrm>
            <a:off x="1921650" y="3086500"/>
            <a:ext cx="5300700" cy="69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CHAPITRE III</a:t>
            </a: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9"/>
          <p:cNvSpPr txBox="1">
            <a:spLocks noGrp="1"/>
          </p:cNvSpPr>
          <p:nvPr>
            <p:ph type="title"/>
          </p:nvPr>
        </p:nvSpPr>
        <p:spPr>
          <a:xfrm>
            <a:off x="720000" y="172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Analyse: le langage UML</a:t>
            </a:r>
            <a:endParaRPr/>
          </a:p>
        </p:txBody>
      </p:sp>
      <p:pic>
        <p:nvPicPr>
          <p:cNvPr id="315" name="Google Shape;315;p49"/>
          <p:cNvPicPr preferRelativeResize="0"/>
          <p:nvPr/>
        </p:nvPicPr>
        <p:blipFill>
          <a:blip r:embed="rId3">
            <a:alphaModFix/>
          </a:blip>
          <a:stretch>
            <a:fillRect/>
          </a:stretch>
        </p:blipFill>
        <p:spPr>
          <a:xfrm>
            <a:off x="536300" y="1255925"/>
            <a:ext cx="3172650" cy="1964900"/>
          </a:xfrm>
          <a:prstGeom prst="rect">
            <a:avLst/>
          </a:prstGeom>
          <a:noFill/>
          <a:ln>
            <a:noFill/>
          </a:ln>
        </p:spPr>
      </p:pic>
      <p:sp>
        <p:nvSpPr>
          <p:cNvPr id="316" name="Google Shape;316;p49"/>
          <p:cNvSpPr txBox="1"/>
          <p:nvPr/>
        </p:nvSpPr>
        <p:spPr>
          <a:xfrm>
            <a:off x="277325" y="3493700"/>
            <a:ext cx="3690600" cy="1469700"/>
          </a:xfrm>
          <a:prstGeom prst="rect">
            <a:avLst/>
          </a:prstGeom>
          <a:noFill/>
          <a:ln>
            <a:noFill/>
          </a:ln>
        </p:spPr>
        <p:txBody>
          <a:bodyPr spcFirstLastPara="1" wrap="square" lIns="91425" tIns="91425" rIns="91425" bIns="91425" anchor="t" anchorCtr="0">
            <a:noAutofit/>
          </a:bodyPr>
          <a:lstStyle/>
          <a:p>
            <a:pPr marL="0" lvl="0" indent="0" algn="just" rtl="0">
              <a:lnSpc>
                <a:spcPct val="90000"/>
              </a:lnSpc>
              <a:spcBef>
                <a:spcPts val="1000"/>
              </a:spcBef>
              <a:spcAft>
                <a:spcPts val="0"/>
              </a:spcAft>
              <a:buNone/>
            </a:pPr>
            <a:r>
              <a:rPr lang="en" sz="1500" dirty="0">
                <a:solidFill>
                  <a:srgbClr val="FFFFFF"/>
                </a:solidFill>
                <a:latin typeface="DM Sans"/>
                <a:ea typeface="DM Sans"/>
                <a:cs typeface="DM Sans"/>
                <a:sym typeface="DM Sans"/>
              </a:rPr>
              <a:t>  un langage de modélisation graphique à base de pictogrammes conçu comme une méthode normalisée de visualisation dans les domaines du développement logiciel et en conception orientée objet</a:t>
            </a:r>
            <a:endParaRPr sz="1500" dirty="0">
              <a:solidFill>
                <a:srgbClr val="FFFFFF"/>
              </a:solidFill>
              <a:latin typeface="DM Sans"/>
              <a:ea typeface="DM Sans"/>
              <a:cs typeface="DM Sans"/>
              <a:sym typeface="DM Sans"/>
            </a:endParaRPr>
          </a:p>
          <a:p>
            <a:pPr marL="0" lvl="0" indent="0" algn="l" rtl="0">
              <a:spcBef>
                <a:spcPts val="0"/>
              </a:spcBef>
              <a:spcAft>
                <a:spcPts val="0"/>
              </a:spcAft>
              <a:buNone/>
            </a:pPr>
            <a:endParaRPr dirty="0">
              <a:latin typeface="DM Sans"/>
              <a:ea typeface="DM Sans"/>
              <a:cs typeface="DM Sans"/>
              <a:sym typeface="DM Sans"/>
            </a:endParaRPr>
          </a:p>
        </p:txBody>
      </p:sp>
      <p:sp>
        <p:nvSpPr>
          <p:cNvPr id="317" name="Google Shape;317;p49"/>
          <p:cNvSpPr txBox="1"/>
          <p:nvPr/>
        </p:nvSpPr>
        <p:spPr>
          <a:xfrm>
            <a:off x="5044950" y="1640025"/>
            <a:ext cx="3590400" cy="25050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DM Sans"/>
              <a:buChar char="❏"/>
            </a:pPr>
            <a:r>
              <a:rPr lang="en" sz="1600">
                <a:solidFill>
                  <a:schemeClr val="lt1"/>
                </a:solidFill>
                <a:latin typeface="DM Sans"/>
                <a:ea typeface="DM Sans"/>
                <a:cs typeface="DM Sans"/>
                <a:sym typeface="DM Sans"/>
              </a:rPr>
              <a:t>Axe fonctionnel</a:t>
            </a:r>
            <a:endParaRPr sz="1600">
              <a:solidFill>
                <a:schemeClr val="lt1"/>
              </a:solidFill>
              <a:latin typeface="DM Sans"/>
              <a:ea typeface="DM Sans"/>
              <a:cs typeface="DM Sans"/>
              <a:sym typeface="DM Sans"/>
            </a:endParaRPr>
          </a:p>
          <a:p>
            <a:pPr marL="0" lvl="0" indent="0" algn="l" rtl="0">
              <a:spcBef>
                <a:spcPts val="0"/>
              </a:spcBef>
              <a:spcAft>
                <a:spcPts val="0"/>
              </a:spcAft>
              <a:buNone/>
            </a:pPr>
            <a:endParaRPr sz="1600">
              <a:solidFill>
                <a:schemeClr val="lt1"/>
              </a:solidFill>
              <a:latin typeface="DM Sans"/>
              <a:ea typeface="DM Sans"/>
              <a:cs typeface="DM Sans"/>
              <a:sym typeface="DM Sans"/>
            </a:endParaRPr>
          </a:p>
          <a:p>
            <a:pPr marL="0" lvl="0" indent="0" algn="l" rtl="0">
              <a:spcBef>
                <a:spcPts val="0"/>
              </a:spcBef>
              <a:spcAft>
                <a:spcPts val="0"/>
              </a:spcAft>
              <a:buNone/>
            </a:pPr>
            <a:endParaRPr sz="1600">
              <a:solidFill>
                <a:schemeClr val="lt1"/>
              </a:solidFill>
              <a:latin typeface="DM Sans"/>
              <a:ea typeface="DM Sans"/>
              <a:cs typeface="DM Sans"/>
              <a:sym typeface="DM Sans"/>
            </a:endParaRPr>
          </a:p>
          <a:p>
            <a:pPr marL="0" lvl="0" indent="0" algn="l" rtl="0">
              <a:spcBef>
                <a:spcPts val="0"/>
              </a:spcBef>
              <a:spcAft>
                <a:spcPts val="0"/>
              </a:spcAft>
              <a:buNone/>
            </a:pPr>
            <a:endParaRPr sz="1600">
              <a:solidFill>
                <a:schemeClr val="lt1"/>
              </a:solidFill>
              <a:latin typeface="DM Sans"/>
              <a:ea typeface="DM Sans"/>
              <a:cs typeface="DM Sans"/>
              <a:sym typeface="DM Sans"/>
            </a:endParaRPr>
          </a:p>
          <a:p>
            <a:pPr marL="457200" lvl="0" indent="-330200" algn="l" rtl="0">
              <a:spcBef>
                <a:spcPts val="0"/>
              </a:spcBef>
              <a:spcAft>
                <a:spcPts val="0"/>
              </a:spcAft>
              <a:buClr>
                <a:schemeClr val="lt1"/>
              </a:buClr>
              <a:buSzPts val="1600"/>
              <a:buFont typeface="DM Sans"/>
              <a:buChar char="❏"/>
            </a:pPr>
            <a:r>
              <a:rPr lang="en" sz="1600">
                <a:solidFill>
                  <a:schemeClr val="lt1"/>
                </a:solidFill>
                <a:latin typeface="DM Sans"/>
                <a:ea typeface="DM Sans"/>
                <a:cs typeface="DM Sans"/>
                <a:sym typeface="DM Sans"/>
              </a:rPr>
              <a:t>Axe statique</a:t>
            </a:r>
            <a:endParaRPr sz="1600">
              <a:solidFill>
                <a:schemeClr val="lt1"/>
              </a:solidFill>
              <a:latin typeface="DM Sans"/>
              <a:ea typeface="DM Sans"/>
              <a:cs typeface="DM Sans"/>
              <a:sym typeface="DM Sans"/>
            </a:endParaRPr>
          </a:p>
          <a:p>
            <a:pPr marL="0" lvl="0" indent="0" algn="l" rtl="0">
              <a:spcBef>
                <a:spcPts val="0"/>
              </a:spcBef>
              <a:spcAft>
                <a:spcPts val="0"/>
              </a:spcAft>
              <a:buNone/>
            </a:pPr>
            <a:endParaRPr sz="1600">
              <a:solidFill>
                <a:schemeClr val="lt1"/>
              </a:solidFill>
              <a:latin typeface="DM Sans"/>
              <a:ea typeface="DM Sans"/>
              <a:cs typeface="DM Sans"/>
              <a:sym typeface="DM Sans"/>
            </a:endParaRPr>
          </a:p>
          <a:p>
            <a:pPr marL="0" lvl="0" indent="0" algn="l" rtl="0">
              <a:spcBef>
                <a:spcPts val="0"/>
              </a:spcBef>
              <a:spcAft>
                <a:spcPts val="0"/>
              </a:spcAft>
              <a:buNone/>
            </a:pPr>
            <a:endParaRPr sz="1600">
              <a:solidFill>
                <a:schemeClr val="lt1"/>
              </a:solidFill>
              <a:latin typeface="DM Sans"/>
              <a:ea typeface="DM Sans"/>
              <a:cs typeface="DM Sans"/>
              <a:sym typeface="DM Sans"/>
            </a:endParaRPr>
          </a:p>
          <a:p>
            <a:pPr marL="0" lvl="0" indent="0" algn="l" rtl="0">
              <a:spcBef>
                <a:spcPts val="0"/>
              </a:spcBef>
              <a:spcAft>
                <a:spcPts val="0"/>
              </a:spcAft>
              <a:buNone/>
            </a:pPr>
            <a:endParaRPr sz="1600">
              <a:solidFill>
                <a:schemeClr val="lt1"/>
              </a:solidFill>
              <a:latin typeface="DM Sans"/>
              <a:ea typeface="DM Sans"/>
              <a:cs typeface="DM Sans"/>
              <a:sym typeface="DM Sans"/>
            </a:endParaRPr>
          </a:p>
          <a:p>
            <a:pPr marL="457200" lvl="0" indent="-330200" algn="l" rtl="0">
              <a:spcBef>
                <a:spcPts val="0"/>
              </a:spcBef>
              <a:spcAft>
                <a:spcPts val="0"/>
              </a:spcAft>
              <a:buClr>
                <a:schemeClr val="lt1"/>
              </a:buClr>
              <a:buSzPts val="1600"/>
              <a:buFont typeface="DM Sans"/>
              <a:buChar char="❏"/>
            </a:pPr>
            <a:r>
              <a:rPr lang="en" sz="1600">
                <a:solidFill>
                  <a:schemeClr val="lt1"/>
                </a:solidFill>
                <a:latin typeface="DM Sans"/>
                <a:ea typeface="DM Sans"/>
                <a:cs typeface="DM Sans"/>
                <a:sym typeface="DM Sans"/>
              </a:rPr>
              <a:t>Axe dynamique : </a:t>
            </a:r>
            <a:endParaRPr sz="1600">
              <a:solidFill>
                <a:schemeClr val="lt1"/>
              </a:solidFill>
              <a:latin typeface="DM Sans"/>
              <a:ea typeface="DM Sans"/>
              <a:cs typeface="DM Sans"/>
              <a:sym typeface="DM Sans"/>
            </a:endParaRPr>
          </a:p>
          <a:p>
            <a:pPr marL="457200" lvl="0" indent="0" algn="l" rtl="0">
              <a:spcBef>
                <a:spcPts val="0"/>
              </a:spcBef>
              <a:spcAft>
                <a:spcPts val="0"/>
              </a:spcAft>
              <a:buNone/>
            </a:pPr>
            <a:r>
              <a:rPr lang="en" sz="1600">
                <a:solidFill>
                  <a:schemeClr val="lt1"/>
                </a:solidFill>
                <a:latin typeface="DM Sans"/>
                <a:ea typeface="DM Sans"/>
                <a:cs typeface="DM Sans"/>
                <a:sym typeface="DM Sans"/>
              </a:rPr>
              <a:t>Diagramme de sequence </a:t>
            </a:r>
            <a:endParaRPr sz="1600">
              <a:solidFill>
                <a:schemeClr val="lt1"/>
              </a:solidFill>
              <a:latin typeface="DM Sans"/>
              <a:ea typeface="DM Sans"/>
              <a:cs typeface="DM Sans"/>
              <a:sym typeface="DM Sans"/>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5"/>
                                        </p:tgtEl>
                                        <p:attrNameLst>
                                          <p:attrName>style.visibility</p:attrName>
                                        </p:attrNameLst>
                                      </p:cBhvr>
                                      <p:to>
                                        <p:strVal val="visible"/>
                                      </p:to>
                                    </p:set>
                                    <p:anim calcmode="lin" valueType="num">
                                      <p:cBhvr additive="base">
                                        <p:cTn id="7" dur="500" fill="hold"/>
                                        <p:tgtEl>
                                          <p:spTgt spid="315"/>
                                        </p:tgtEl>
                                        <p:attrNameLst>
                                          <p:attrName>ppt_x</p:attrName>
                                        </p:attrNameLst>
                                      </p:cBhvr>
                                      <p:tavLst>
                                        <p:tav tm="0">
                                          <p:val>
                                            <p:strVal val="#ppt_x"/>
                                          </p:val>
                                        </p:tav>
                                        <p:tav tm="100000">
                                          <p:val>
                                            <p:strVal val="#ppt_x"/>
                                          </p:val>
                                        </p:tav>
                                      </p:tavLst>
                                    </p:anim>
                                    <p:anim calcmode="lin" valueType="num">
                                      <p:cBhvr additive="base">
                                        <p:cTn id="8" dur="500" fill="hold"/>
                                        <p:tgtEl>
                                          <p:spTgt spid="3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16"/>
                                        </p:tgtEl>
                                        <p:attrNameLst>
                                          <p:attrName>style.visibility</p:attrName>
                                        </p:attrNameLst>
                                      </p:cBhvr>
                                      <p:to>
                                        <p:strVal val="visible"/>
                                      </p:to>
                                    </p:set>
                                    <p:anim calcmode="lin" valueType="num">
                                      <p:cBhvr additive="base">
                                        <p:cTn id="12" dur="500" fill="hold"/>
                                        <p:tgtEl>
                                          <p:spTgt spid="316"/>
                                        </p:tgtEl>
                                        <p:attrNameLst>
                                          <p:attrName>ppt_x</p:attrName>
                                        </p:attrNameLst>
                                      </p:cBhvr>
                                      <p:tavLst>
                                        <p:tav tm="0">
                                          <p:val>
                                            <p:strVal val="#ppt_x"/>
                                          </p:val>
                                        </p:tav>
                                        <p:tav tm="100000">
                                          <p:val>
                                            <p:strVal val="#ppt_x"/>
                                          </p:val>
                                        </p:tav>
                                      </p:tavLst>
                                    </p:anim>
                                    <p:anim calcmode="lin" valueType="num">
                                      <p:cBhvr additive="base">
                                        <p:cTn id="13" dur="500" fill="hold"/>
                                        <p:tgtEl>
                                          <p:spTgt spid="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0"/>
          <p:cNvSpPr txBox="1">
            <a:spLocks noGrp="1"/>
          </p:cNvSpPr>
          <p:nvPr>
            <p:ph type="title"/>
          </p:nvPr>
        </p:nvSpPr>
        <p:spPr>
          <a:xfrm>
            <a:off x="720000" y="172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Analyse: le langage UML</a:t>
            </a:r>
            <a:endParaRPr/>
          </a:p>
        </p:txBody>
      </p:sp>
      <p:sp>
        <p:nvSpPr>
          <p:cNvPr id="323" name="Google Shape;323;p50"/>
          <p:cNvSpPr txBox="1"/>
          <p:nvPr/>
        </p:nvSpPr>
        <p:spPr>
          <a:xfrm>
            <a:off x="2322875" y="905250"/>
            <a:ext cx="4408800" cy="36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latin typeface="DM Sans"/>
                <a:ea typeface="DM Sans"/>
                <a:cs typeface="DM Sans"/>
                <a:sym typeface="DM Sans"/>
              </a:rPr>
              <a:t>Axe fonctionnel: Diagrammede cas d’utilisation</a:t>
            </a:r>
            <a:endParaRPr sz="1500">
              <a:solidFill>
                <a:schemeClr val="lt1"/>
              </a:solidFill>
              <a:latin typeface="DM Sans"/>
              <a:ea typeface="DM Sans"/>
              <a:cs typeface="DM Sans"/>
              <a:sym typeface="DM Sans"/>
            </a:endParaRPr>
          </a:p>
        </p:txBody>
      </p:sp>
      <p:pic>
        <p:nvPicPr>
          <p:cNvPr id="2" name="Image 1">
            <a:extLst>
              <a:ext uri="{FF2B5EF4-FFF2-40B4-BE49-F238E27FC236}">
                <a16:creationId xmlns:a16="http://schemas.microsoft.com/office/drawing/2014/main" id="{6498CE46-D9E6-2ADB-C104-7ACDBF48478E}"/>
              </a:ext>
            </a:extLst>
          </p:cNvPr>
          <p:cNvPicPr>
            <a:picLocks noChangeAspect="1"/>
          </p:cNvPicPr>
          <p:nvPr/>
        </p:nvPicPr>
        <p:blipFill>
          <a:blip r:embed="rId3"/>
          <a:stretch>
            <a:fillRect/>
          </a:stretch>
        </p:blipFill>
        <p:spPr>
          <a:xfrm>
            <a:off x="140827" y="1382852"/>
            <a:ext cx="4431174" cy="3336925"/>
          </a:xfrm>
          <a:prstGeom prst="rect">
            <a:avLst/>
          </a:prstGeom>
        </p:spPr>
      </p:pic>
    </p:spTree>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1"/>
          <p:cNvSpPr txBox="1">
            <a:spLocks noGrp="1"/>
          </p:cNvSpPr>
          <p:nvPr>
            <p:ph type="title"/>
          </p:nvPr>
        </p:nvSpPr>
        <p:spPr>
          <a:xfrm>
            <a:off x="720000" y="172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Analyse: le langage UML</a:t>
            </a:r>
            <a:endParaRPr/>
          </a:p>
        </p:txBody>
      </p:sp>
      <p:sp>
        <p:nvSpPr>
          <p:cNvPr id="331" name="Google Shape;331;p51"/>
          <p:cNvSpPr txBox="1"/>
          <p:nvPr/>
        </p:nvSpPr>
        <p:spPr>
          <a:xfrm>
            <a:off x="2656875" y="921950"/>
            <a:ext cx="4408800" cy="36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latin typeface="DM Sans"/>
                <a:ea typeface="DM Sans"/>
                <a:cs typeface="DM Sans"/>
                <a:sym typeface="DM Sans"/>
              </a:rPr>
              <a:t>Axe statique: Diagramme de classe</a:t>
            </a:r>
            <a:endParaRPr sz="1500">
              <a:solidFill>
                <a:schemeClr val="lt1"/>
              </a:solidFill>
              <a:latin typeface="DM Sans"/>
              <a:ea typeface="DM Sans"/>
              <a:cs typeface="DM Sans"/>
              <a:sym typeface="DM Sans"/>
            </a:endParaRPr>
          </a:p>
        </p:txBody>
      </p:sp>
      <p:pic>
        <p:nvPicPr>
          <p:cNvPr id="332" name="Google Shape;332;p51"/>
          <p:cNvPicPr preferRelativeResize="0"/>
          <p:nvPr/>
        </p:nvPicPr>
        <p:blipFill>
          <a:blip r:embed="rId3">
            <a:alphaModFix/>
          </a:blip>
          <a:stretch>
            <a:fillRect/>
          </a:stretch>
        </p:blipFill>
        <p:spPr>
          <a:xfrm>
            <a:off x="152400" y="1441850"/>
            <a:ext cx="8833649" cy="3549250"/>
          </a:xfrm>
          <a:prstGeom prst="rect">
            <a:avLst/>
          </a:prstGeom>
          <a:noFill/>
          <a:ln>
            <a:noFill/>
          </a:ln>
        </p:spPr>
      </p:pic>
    </p:spTree>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2"/>
          <p:cNvSpPr txBox="1">
            <a:spLocks noGrp="1"/>
          </p:cNvSpPr>
          <p:nvPr>
            <p:ph type="title"/>
          </p:nvPr>
        </p:nvSpPr>
        <p:spPr>
          <a:xfrm>
            <a:off x="720000" y="172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Analyse: le langage UML</a:t>
            </a:r>
            <a:endParaRPr/>
          </a:p>
        </p:txBody>
      </p:sp>
      <p:sp>
        <p:nvSpPr>
          <p:cNvPr id="338" name="Google Shape;338;p52"/>
          <p:cNvSpPr txBox="1"/>
          <p:nvPr/>
        </p:nvSpPr>
        <p:spPr>
          <a:xfrm>
            <a:off x="2656875" y="921950"/>
            <a:ext cx="4408800" cy="36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lt1"/>
                </a:solidFill>
                <a:latin typeface="DM Sans"/>
                <a:ea typeface="DM Sans"/>
                <a:cs typeface="DM Sans"/>
                <a:sym typeface="DM Sans"/>
              </a:rPr>
              <a:t>Axe dynamique: Diagramme de classe</a:t>
            </a:r>
            <a:endParaRPr sz="1500">
              <a:solidFill>
                <a:schemeClr val="lt1"/>
              </a:solidFill>
              <a:latin typeface="DM Sans"/>
              <a:ea typeface="DM Sans"/>
              <a:cs typeface="DM Sans"/>
              <a:sym typeface="DM Sans"/>
            </a:endParaRPr>
          </a:p>
        </p:txBody>
      </p:sp>
      <p:pic>
        <p:nvPicPr>
          <p:cNvPr id="339" name="Google Shape;339;p52"/>
          <p:cNvPicPr preferRelativeResize="0"/>
          <p:nvPr/>
        </p:nvPicPr>
        <p:blipFill>
          <a:blip r:embed="rId3">
            <a:alphaModFix/>
          </a:blip>
          <a:stretch>
            <a:fillRect/>
          </a:stretch>
        </p:blipFill>
        <p:spPr>
          <a:xfrm>
            <a:off x="152400" y="1441850"/>
            <a:ext cx="3857126" cy="3549250"/>
          </a:xfrm>
          <a:prstGeom prst="rect">
            <a:avLst/>
          </a:prstGeom>
          <a:noFill/>
          <a:ln>
            <a:noFill/>
          </a:ln>
        </p:spPr>
      </p:pic>
    </p:spTree>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3"/>
          <p:cNvSpPr txBox="1"/>
          <p:nvPr/>
        </p:nvSpPr>
        <p:spPr>
          <a:xfrm>
            <a:off x="135200" y="2196425"/>
            <a:ext cx="2133600" cy="46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1"/>
                </a:solidFill>
                <a:latin typeface="DM Sans"/>
                <a:ea typeface="DM Sans"/>
                <a:cs typeface="DM Sans"/>
                <a:sym typeface="DM Sans"/>
              </a:rPr>
              <a:t>Visual Studio Code</a:t>
            </a:r>
            <a:endParaRPr sz="1600" b="1">
              <a:solidFill>
                <a:schemeClr val="lt1"/>
              </a:solidFill>
              <a:latin typeface="DM Sans"/>
              <a:ea typeface="DM Sans"/>
              <a:cs typeface="DM Sans"/>
              <a:sym typeface="DM Sans"/>
            </a:endParaRPr>
          </a:p>
        </p:txBody>
      </p:sp>
      <p:sp>
        <p:nvSpPr>
          <p:cNvPr id="345" name="Google Shape;345;p53"/>
          <p:cNvSpPr txBox="1"/>
          <p:nvPr/>
        </p:nvSpPr>
        <p:spPr>
          <a:xfrm>
            <a:off x="417100" y="2434050"/>
            <a:ext cx="1569600" cy="1216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900">
                <a:solidFill>
                  <a:schemeClr val="lt1"/>
                </a:solidFill>
                <a:latin typeface="DM Sans"/>
                <a:ea typeface="DM Sans"/>
                <a:cs typeface="DM Sans"/>
                <a:sym typeface="DM Sans"/>
              </a:rPr>
              <a:t>éditeur de code extensible développé par Microsoft pour Windows, Linux et macOS. Il prend en charge le débogage, la mise en évidence de la syntaxe et Git intégré</a:t>
            </a:r>
            <a:endParaRPr sz="900">
              <a:solidFill>
                <a:schemeClr val="lt1"/>
              </a:solidFill>
              <a:latin typeface="DM Sans"/>
              <a:ea typeface="DM Sans"/>
              <a:cs typeface="DM Sans"/>
              <a:sym typeface="DM Sans"/>
            </a:endParaRPr>
          </a:p>
          <a:p>
            <a:pPr marL="0" lvl="0" indent="0" algn="ctr" rtl="0">
              <a:spcBef>
                <a:spcPts val="0"/>
              </a:spcBef>
              <a:spcAft>
                <a:spcPts val="0"/>
              </a:spcAft>
              <a:buNone/>
            </a:pPr>
            <a:endParaRPr sz="1200">
              <a:solidFill>
                <a:schemeClr val="lt1"/>
              </a:solidFill>
              <a:latin typeface="DM Sans"/>
              <a:ea typeface="DM Sans"/>
              <a:cs typeface="DM Sans"/>
              <a:sym typeface="DM Sans"/>
            </a:endParaRPr>
          </a:p>
        </p:txBody>
      </p:sp>
      <p:sp>
        <p:nvSpPr>
          <p:cNvPr id="346" name="Google Shape;346;p53"/>
          <p:cNvSpPr txBox="1"/>
          <p:nvPr/>
        </p:nvSpPr>
        <p:spPr>
          <a:xfrm>
            <a:off x="3787238" y="2196425"/>
            <a:ext cx="1569600" cy="46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1"/>
                </a:solidFill>
                <a:latin typeface="DM Sans"/>
                <a:ea typeface="DM Sans"/>
                <a:cs typeface="DM Sans"/>
                <a:sym typeface="DM Sans"/>
              </a:rPr>
              <a:t>NODE .JS</a:t>
            </a:r>
            <a:endParaRPr sz="1600" b="1">
              <a:solidFill>
                <a:schemeClr val="lt1"/>
              </a:solidFill>
              <a:latin typeface="DM Sans"/>
              <a:ea typeface="DM Sans"/>
              <a:cs typeface="DM Sans"/>
              <a:sym typeface="DM Sans"/>
            </a:endParaRPr>
          </a:p>
        </p:txBody>
      </p:sp>
      <p:sp>
        <p:nvSpPr>
          <p:cNvPr id="347" name="Google Shape;347;p53"/>
          <p:cNvSpPr txBox="1"/>
          <p:nvPr/>
        </p:nvSpPr>
        <p:spPr>
          <a:xfrm>
            <a:off x="3787200" y="2434025"/>
            <a:ext cx="1569600" cy="826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900">
                <a:solidFill>
                  <a:schemeClr val="lt1"/>
                </a:solidFill>
                <a:latin typeface="DM Sans"/>
                <a:ea typeface="DM Sans"/>
                <a:cs typeface="DM Sans"/>
                <a:sym typeface="DM Sans"/>
              </a:rPr>
              <a:t>Node.js est un environnement d’exécution single-thread, open-source et multi-plateforme, basé sur le langage javascript permettant de créer des applications rapides et évolutives côté serveur et en réseau.</a:t>
            </a:r>
            <a:endParaRPr sz="900">
              <a:solidFill>
                <a:schemeClr val="lt1"/>
              </a:solidFill>
              <a:latin typeface="DM Sans"/>
              <a:ea typeface="DM Sans"/>
              <a:cs typeface="DM Sans"/>
              <a:sym typeface="DM Sans"/>
            </a:endParaRPr>
          </a:p>
          <a:p>
            <a:pPr marL="0" lvl="0" indent="0" algn="ctr" rtl="0">
              <a:spcBef>
                <a:spcPts val="0"/>
              </a:spcBef>
              <a:spcAft>
                <a:spcPts val="0"/>
              </a:spcAft>
              <a:buNone/>
            </a:pPr>
            <a:endParaRPr sz="900">
              <a:solidFill>
                <a:schemeClr val="lt1"/>
              </a:solidFill>
              <a:latin typeface="DM Sans"/>
              <a:ea typeface="DM Sans"/>
              <a:cs typeface="DM Sans"/>
              <a:sym typeface="DM Sans"/>
            </a:endParaRPr>
          </a:p>
        </p:txBody>
      </p:sp>
      <p:sp>
        <p:nvSpPr>
          <p:cNvPr id="348" name="Google Shape;348;p53"/>
          <p:cNvSpPr txBox="1"/>
          <p:nvPr/>
        </p:nvSpPr>
        <p:spPr>
          <a:xfrm>
            <a:off x="6875250" y="2196425"/>
            <a:ext cx="1569600" cy="46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DM Sans"/>
                <a:ea typeface="DM Sans"/>
                <a:cs typeface="DM Sans"/>
                <a:sym typeface="DM Sans"/>
              </a:rPr>
              <a:t>Chrome</a:t>
            </a:r>
            <a:endParaRPr sz="1800" b="1">
              <a:solidFill>
                <a:schemeClr val="lt1"/>
              </a:solidFill>
              <a:latin typeface="DM Sans"/>
              <a:ea typeface="DM Sans"/>
              <a:cs typeface="DM Sans"/>
              <a:sym typeface="DM Sans"/>
            </a:endParaRPr>
          </a:p>
        </p:txBody>
      </p:sp>
      <p:sp>
        <p:nvSpPr>
          <p:cNvPr id="349" name="Google Shape;349;p53"/>
          <p:cNvSpPr txBox="1"/>
          <p:nvPr/>
        </p:nvSpPr>
        <p:spPr>
          <a:xfrm>
            <a:off x="6875250" y="2434025"/>
            <a:ext cx="1569600" cy="82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chemeClr val="lt1"/>
                </a:solidFill>
                <a:latin typeface="Times New Roman"/>
                <a:ea typeface="Times New Roman"/>
                <a:cs typeface="Times New Roman"/>
                <a:sym typeface="Times New Roman"/>
              </a:rPr>
              <a:t>Chrome est un navigateur web propriétaire développé par Google, il est multiplateforme, très stable et robuste. Il nous a entre autres servi à exécuter notre application et effectuer nos diverses recherches. </a:t>
            </a:r>
            <a:endParaRPr sz="900">
              <a:solidFill>
                <a:schemeClr val="lt1"/>
              </a:solidFill>
              <a:latin typeface="Manrope"/>
              <a:ea typeface="Manrope"/>
              <a:cs typeface="Manrope"/>
              <a:sym typeface="Manrope"/>
            </a:endParaRPr>
          </a:p>
        </p:txBody>
      </p:sp>
      <p:sp>
        <p:nvSpPr>
          <p:cNvPr id="350" name="Google Shape;350;p53"/>
          <p:cNvSpPr txBox="1"/>
          <p:nvPr/>
        </p:nvSpPr>
        <p:spPr>
          <a:xfrm>
            <a:off x="2243231" y="3412800"/>
            <a:ext cx="1569600" cy="46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1"/>
                </a:solidFill>
                <a:latin typeface="DM Sans"/>
                <a:ea typeface="DM Sans"/>
                <a:cs typeface="DM Sans"/>
                <a:sym typeface="DM Sans"/>
              </a:rPr>
              <a:t>GIT</a:t>
            </a:r>
            <a:endParaRPr sz="1600" b="1">
              <a:solidFill>
                <a:schemeClr val="lt1"/>
              </a:solidFill>
              <a:latin typeface="DM Sans"/>
              <a:ea typeface="DM Sans"/>
              <a:cs typeface="DM Sans"/>
              <a:sym typeface="DM Sans"/>
            </a:endParaRPr>
          </a:p>
        </p:txBody>
      </p:sp>
      <p:sp>
        <p:nvSpPr>
          <p:cNvPr id="351" name="Google Shape;351;p53"/>
          <p:cNvSpPr txBox="1"/>
          <p:nvPr/>
        </p:nvSpPr>
        <p:spPr>
          <a:xfrm>
            <a:off x="2243175" y="3650400"/>
            <a:ext cx="1569600" cy="826500"/>
          </a:xfrm>
          <a:prstGeom prst="rect">
            <a:avLst/>
          </a:prstGeom>
          <a:noFill/>
          <a:ln>
            <a:noFill/>
          </a:ln>
        </p:spPr>
        <p:txBody>
          <a:bodyPr spcFirstLastPara="1" wrap="square" lIns="91425" tIns="91425" rIns="91425" bIns="91425" anchor="t" anchorCtr="0">
            <a:noAutofit/>
          </a:bodyPr>
          <a:lstStyle/>
          <a:p>
            <a:pPr marL="0" lvl="0" indent="0" algn="ctr" rtl="0">
              <a:lnSpc>
                <a:spcPct val="70000"/>
              </a:lnSpc>
              <a:spcBef>
                <a:spcPts val="0"/>
              </a:spcBef>
              <a:spcAft>
                <a:spcPts val="0"/>
              </a:spcAft>
              <a:buNone/>
            </a:pPr>
            <a:r>
              <a:rPr lang="en" sz="900">
                <a:solidFill>
                  <a:schemeClr val="lt1"/>
                </a:solidFill>
                <a:latin typeface="DM Sans"/>
                <a:ea typeface="DM Sans"/>
                <a:cs typeface="DM Sans"/>
                <a:sym typeface="DM Sans"/>
              </a:rPr>
              <a:t>Système de contrôle de version à usage libre</a:t>
            </a:r>
            <a:endParaRPr sz="900">
              <a:solidFill>
                <a:schemeClr val="lt1"/>
              </a:solidFill>
              <a:latin typeface="DM Sans"/>
              <a:ea typeface="DM Sans"/>
              <a:cs typeface="DM Sans"/>
              <a:sym typeface="DM Sans"/>
            </a:endParaRPr>
          </a:p>
          <a:p>
            <a:pPr marL="0" lvl="0" indent="0" algn="ctr" rtl="0">
              <a:spcBef>
                <a:spcPts val="0"/>
              </a:spcBef>
              <a:spcAft>
                <a:spcPts val="0"/>
              </a:spcAft>
              <a:buNone/>
            </a:pPr>
            <a:endParaRPr sz="1200">
              <a:solidFill>
                <a:schemeClr val="lt1"/>
              </a:solidFill>
              <a:latin typeface="DM Sans"/>
              <a:ea typeface="DM Sans"/>
              <a:cs typeface="DM Sans"/>
              <a:sym typeface="DM Sans"/>
            </a:endParaRPr>
          </a:p>
        </p:txBody>
      </p:sp>
      <p:sp>
        <p:nvSpPr>
          <p:cNvPr id="352" name="Google Shape;352;p53"/>
          <p:cNvSpPr txBox="1"/>
          <p:nvPr/>
        </p:nvSpPr>
        <p:spPr>
          <a:xfrm>
            <a:off x="5331250" y="3412800"/>
            <a:ext cx="1569600" cy="46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1"/>
                </a:solidFill>
                <a:latin typeface="DM Sans"/>
                <a:ea typeface="DM Sans"/>
                <a:cs typeface="DM Sans"/>
                <a:sym typeface="DM Sans"/>
              </a:rPr>
              <a:t>Tailwind Css</a:t>
            </a:r>
            <a:endParaRPr sz="1600" b="1">
              <a:solidFill>
                <a:schemeClr val="lt1"/>
              </a:solidFill>
              <a:latin typeface="DM Sans"/>
              <a:ea typeface="DM Sans"/>
              <a:cs typeface="DM Sans"/>
              <a:sym typeface="DM Sans"/>
            </a:endParaRPr>
          </a:p>
        </p:txBody>
      </p:sp>
      <p:sp>
        <p:nvSpPr>
          <p:cNvPr id="353" name="Google Shape;353;p53"/>
          <p:cNvSpPr txBox="1"/>
          <p:nvPr/>
        </p:nvSpPr>
        <p:spPr>
          <a:xfrm>
            <a:off x="5331250" y="3684000"/>
            <a:ext cx="1569600" cy="121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chemeClr val="lt1"/>
                </a:solidFill>
                <a:latin typeface="Times New Roman"/>
                <a:ea typeface="Times New Roman"/>
                <a:cs typeface="Times New Roman"/>
                <a:sym typeface="Times New Roman"/>
              </a:rPr>
              <a:t>Tailwind CSS est un Framework permettant aux développeurs de personnaliser totalement et simplement le design de leur application ou de leur site web. Avec ce Framework CSS, il est possible de créer un design d’interface au sein même du fichier HTML</a:t>
            </a:r>
            <a:endParaRPr sz="900">
              <a:solidFill>
                <a:schemeClr val="lt1"/>
              </a:solidFill>
              <a:latin typeface="Manrope"/>
              <a:ea typeface="Manrope"/>
              <a:cs typeface="Manrope"/>
              <a:sym typeface="Manrope"/>
            </a:endParaRPr>
          </a:p>
        </p:txBody>
      </p:sp>
      <p:cxnSp>
        <p:nvCxnSpPr>
          <p:cNvPr id="354" name="Google Shape;354;p53"/>
          <p:cNvCxnSpPr>
            <a:stCxn id="355" idx="3"/>
            <a:endCxn id="356" idx="1"/>
          </p:cNvCxnSpPr>
          <p:nvPr/>
        </p:nvCxnSpPr>
        <p:spPr>
          <a:xfrm>
            <a:off x="1864800" y="1813781"/>
            <a:ext cx="782400" cy="1216500"/>
          </a:xfrm>
          <a:prstGeom prst="bentConnector3">
            <a:avLst>
              <a:gd name="adj1" fmla="val 49994"/>
            </a:avLst>
          </a:prstGeom>
          <a:noFill/>
          <a:ln w="9525" cap="flat" cmpd="sng">
            <a:solidFill>
              <a:schemeClr val="lt1"/>
            </a:solidFill>
            <a:prstDash val="solid"/>
            <a:round/>
            <a:headEnd type="none" w="med" len="med"/>
            <a:tailEnd type="none" w="med" len="med"/>
          </a:ln>
        </p:spPr>
      </p:cxnSp>
      <p:cxnSp>
        <p:nvCxnSpPr>
          <p:cNvPr id="357" name="Google Shape;357;p53"/>
          <p:cNvCxnSpPr>
            <a:stCxn id="356" idx="3"/>
            <a:endCxn id="358" idx="1"/>
          </p:cNvCxnSpPr>
          <p:nvPr/>
        </p:nvCxnSpPr>
        <p:spPr>
          <a:xfrm rot="10800000" flipH="1">
            <a:off x="3408813" y="1813656"/>
            <a:ext cx="782400" cy="1216500"/>
          </a:xfrm>
          <a:prstGeom prst="bentConnector3">
            <a:avLst>
              <a:gd name="adj1" fmla="val 50000"/>
            </a:avLst>
          </a:prstGeom>
          <a:noFill/>
          <a:ln w="9525" cap="flat" cmpd="sng">
            <a:solidFill>
              <a:schemeClr val="lt1"/>
            </a:solidFill>
            <a:prstDash val="solid"/>
            <a:round/>
            <a:headEnd type="none" w="med" len="med"/>
            <a:tailEnd type="none" w="med" len="med"/>
          </a:ln>
        </p:spPr>
      </p:cxnSp>
      <p:cxnSp>
        <p:nvCxnSpPr>
          <p:cNvPr id="359" name="Google Shape;359;p53"/>
          <p:cNvCxnSpPr>
            <a:stCxn id="358" idx="3"/>
            <a:endCxn id="360" idx="1"/>
          </p:cNvCxnSpPr>
          <p:nvPr/>
        </p:nvCxnSpPr>
        <p:spPr>
          <a:xfrm>
            <a:off x="4952913" y="1813781"/>
            <a:ext cx="782400" cy="1216500"/>
          </a:xfrm>
          <a:prstGeom prst="bentConnector3">
            <a:avLst>
              <a:gd name="adj1" fmla="val 49990"/>
            </a:avLst>
          </a:prstGeom>
          <a:noFill/>
          <a:ln w="9525" cap="flat" cmpd="sng">
            <a:solidFill>
              <a:schemeClr val="lt1"/>
            </a:solidFill>
            <a:prstDash val="solid"/>
            <a:round/>
            <a:headEnd type="none" w="med" len="med"/>
            <a:tailEnd type="none" w="med" len="med"/>
          </a:ln>
        </p:spPr>
      </p:cxnSp>
      <p:cxnSp>
        <p:nvCxnSpPr>
          <p:cNvPr id="361" name="Google Shape;361;p53"/>
          <p:cNvCxnSpPr>
            <a:stCxn id="360" idx="3"/>
            <a:endCxn id="362" idx="1"/>
          </p:cNvCxnSpPr>
          <p:nvPr/>
        </p:nvCxnSpPr>
        <p:spPr>
          <a:xfrm rot="10800000" flipH="1">
            <a:off x="6496863" y="1813656"/>
            <a:ext cx="782400" cy="1216500"/>
          </a:xfrm>
          <a:prstGeom prst="bentConnector3">
            <a:avLst>
              <a:gd name="adj1" fmla="val 50005"/>
            </a:avLst>
          </a:prstGeom>
          <a:noFill/>
          <a:ln w="9525" cap="flat" cmpd="sng">
            <a:solidFill>
              <a:schemeClr val="lt1"/>
            </a:solidFill>
            <a:prstDash val="solid"/>
            <a:round/>
            <a:headEnd type="none" w="med" len="med"/>
            <a:tailEnd type="none" w="med" len="med"/>
          </a:ln>
        </p:spPr>
      </p:cxnSp>
      <p:sp>
        <p:nvSpPr>
          <p:cNvPr id="355" name="Google Shape;355;p53"/>
          <p:cNvSpPr txBox="1"/>
          <p:nvPr/>
        </p:nvSpPr>
        <p:spPr>
          <a:xfrm>
            <a:off x="1103100" y="1431131"/>
            <a:ext cx="761700" cy="765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A5004C"/>
              </a:solidFill>
              <a:latin typeface="DM Sans"/>
              <a:ea typeface="DM Sans"/>
              <a:cs typeface="DM Sans"/>
              <a:sym typeface="DM Sans"/>
            </a:endParaRPr>
          </a:p>
        </p:txBody>
      </p:sp>
      <p:sp>
        <p:nvSpPr>
          <p:cNvPr id="358" name="Google Shape;358;p53"/>
          <p:cNvSpPr txBox="1"/>
          <p:nvPr/>
        </p:nvSpPr>
        <p:spPr>
          <a:xfrm>
            <a:off x="4191213" y="1431131"/>
            <a:ext cx="761700" cy="765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A5004C"/>
              </a:solidFill>
              <a:latin typeface="DM Sans"/>
              <a:ea typeface="DM Sans"/>
              <a:cs typeface="DM Sans"/>
              <a:sym typeface="DM Sans"/>
            </a:endParaRPr>
          </a:p>
        </p:txBody>
      </p:sp>
      <p:sp>
        <p:nvSpPr>
          <p:cNvPr id="362" name="Google Shape;362;p53"/>
          <p:cNvSpPr txBox="1"/>
          <p:nvPr/>
        </p:nvSpPr>
        <p:spPr>
          <a:xfrm>
            <a:off x="7279338" y="1431131"/>
            <a:ext cx="761700" cy="765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A5004C"/>
              </a:solidFill>
              <a:latin typeface="DM Sans"/>
              <a:ea typeface="DM Sans"/>
              <a:cs typeface="DM Sans"/>
              <a:sym typeface="DM Sans"/>
            </a:endParaRPr>
          </a:p>
        </p:txBody>
      </p:sp>
      <p:sp>
        <p:nvSpPr>
          <p:cNvPr id="356" name="Google Shape;356;p53"/>
          <p:cNvSpPr txBox="1"/>
          <p:nvPr/>
        </p:nvSpPr>
        <p:spPr>
          <a:xfrm>
            <a:off x="2647113" y="2647506"/>
            <a:ext cx="761700" cy="765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A5004C"/>
              </a:solidFill>
              <a:latin typeface="DM Sans"/>
              <a:ea typeface="DM Sans"/>
              <a:cs typeface="DM Sans"/>
              <a:sym typeface="DM Sans"/>
            </a:endParaRPr>
          </a:p>
        </p:txBody>
      </p:sp>
      <p:sp>
        <p:nvSpPr>
          <p:cNvPr id="360" name="Google Shape;360;p53"/>
          <p:cNvSpPr txBox="1"/>
          <p:nvPr/>
        </p:nvSpPr>
        <p:spPr>
          <a:xfrm>
            <a:off x="5735163" y="2647506"/>
            <a:ext cx="761700" cy="765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A5004C"/>
              </a:solidFill>
              <a:latin typeface="DM Sans"/>
              <a:ea typeface="DM Sans"/>
              <a:cs typeface="DM Sans"/>
              <a:sym typeface="DM Sans"/>
            </a:endParaRPr>
          </a:p>
        </p:txBody>
      </p:sp>
      <p:sp>
        <p:nvSpPr>
          <p:cNvPr id="363" name="Google Shape;363;p53"/>
          <p:cNvSpPr txBox="1">
            <a:spLocks noGrp="1"/>
          </p:cNvSpPr>
          <p:nvPr>
            <p:ph type="title"/>
          </p:nvPr>
        </p:nvSpPr>
        <p:spPr>
          <a:xfrm>
            <a:off x="720000" y="5394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CONCEPTION</a:t>
            </a:r>
            <a:endParaRPr/>
          </a:p>
        </p:txBody>
      </p:sp>
      <p:pic>
        <p:nvPicPr>
          <p:cNvPr id="364" name="Google Shape;364;p53"/>
          <p:cNvPicPr preferRelativeResize="0"/>
          <p:nvPr/>
        </p:nvPicPr>
        <p:blipFill>
          <a:blip r:embed="rId3">
            <a:alphaModFix/>
          </a:blip>
          <a:stretch>
            <a:fillRect/>
          </a:stretch>
        </p:blipFill>
        <p:spPr>
          <a:xfrm>
            <a:off x="1103050" y="1466612"/>
            <a:ext cx="761700" cy="765300"/>
          </a:xfrm>
          <a:prstGeom prst="rect">
            <a:avLst/>
          </a:prstGeom>
          <a:noFill/>
          <a:ln>
            <a:noFill/>
          </a:ln>
        </p:spPr>
      </p:pic>
      <p:pic>
        <p:nvPicPr>
          <p:cNvPr id="365" name="Google Shape;365;p53"/>
          <p:cNvPicPr preferRelativeResize="0"/>
          <p:nvPr/>
        </p:nvPicPr>
        <p:blipFill>
          <a:blip r:embed="rId4">
            <a:alphaModFix/>
          </a:blip>
          <a:stretch>
            <a:fillRect/>
          </a:stretch>
        </p:blipFill>
        <p:spPr>
          <a:xfrm>
            <a:off x="2528250" y="2617025"/>
            <a:ext cx="999525" cy="765300"/>
          </a:xfrm>
          <a:prstGeom prst="rect">
            <a:avLst/>
          </a:prstGeom>
          <a:noFill/>
          <a:ln>
            <a:noFill/>
          </a:ln>
        </p:spPr>
      </p:pic>
      <p:pic>
        <p:nvPicPr>
          <p:cNvPr id="366" name="Google Shape;366;p53"/>
          <p:cNvPicPr preferRelativeResize="0"/>
          <p:nvPr/>
        </p:nvPicPr>
        <p:blipFill>
          <a:blip r:embed="rId5">
            <a:alphaModFix/>
          </a:blip>
          <a:stretch>
            <a:fillRect/>
          </a:stretch>
        </p:blipFill>
        <p:spPr>
          <a:xfrm>
            <a:off x="4191225" y="1503213"/>
            <a:ext cx="782400" cy="728713"/>
          </a:xfrm>
          <a:prstGeom prst="rect">
            <a:avLst/>
          </a:prstGeom>
          <a:noFill/>
          <a:ln>
            <a:noFill/>
          </a:ln>
        </p:spPr>
      </p:pic>
      <p:pic>
        <p:nvPicPr>
          <p:cNvPr id="367" name="Google Shape;367;p53"/>
          <p:cNvPicPr preferRelativeResize="0"/>
          <p:nvPr/>
        </p:nvPicPr>
        <p:blipFill>
          <a:blip r:embed="rId6">
            <a:alphaModFix/>
          </a:blip>
          <a:stretch>
            <a:fillRect/>
          </a:stretch>
        </p:blipFill>
        <p:spPr>
          <a:xfrm>
            <a:off x="5690200" y="2586425"/>
            <a:ext cx="851700" cy="826500"/>
          </a:xfrm>
          <a:prstGeom prst="rect">
            <a:avLst/>
          </a:prstGeom>
          <a:noFill/>
          <a:ln>
            <a:noFill/>
          </a:ln>
        </p:spPr>
      </p:pic>
      <p:pic>
        <p:nvPicPr>
          <p:cNvPr id="368" name="Google Shape;368;p53"/>
          <p:cNvPicPr preferRelativeResize="0"/>
          <p:nvPr/>
        </p:nvPicPr>
        <p:blipFill>
          <a:blip r:embed="rId7">
            <a:alphaModFix/>
          </a:blip>
          <a:stretch>
            <a:fillRect/>
          </a:stretch>
        </p:blipFill>
        <p:spPr>
          <a:xfrm>
            <a:off x="7217475" y="1370050"/>
            <a:ext cx="999525" cy="826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6"/>
          <p:cNvSpPr txBox="1">
            <a:spLocks noGrp="1"/>
          </p:cNvSpPr>
          <p:nvPr>
            <p:ph type="title"/>
          </p:nvPr>
        </p:nvSpPr>
        <p:spPr>
          <a:xfrm>
            <a:off x="668900" y="27917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PLAN DE PRESENTATION </a:t>
            </a:r>
            <a:endParaRPr/>
          </a:p>
        </p:txBody>
      </p:sp>
      <p:grpSp>
        <p:nvGrpSpPr>
          <p:cNvPr id="187" name="Google Shape;187;p36"/>
          <p:cNvGrpSpPr/>
          <p:nvPr/>
        </p:nvGrpSpPr>
        <p:grpSpPr>
          <a:xfrm>
            <a:off x="242673" y="990725"/>
            <a:ext cx="6017186" cy="791050"/>
            <a:chOff x="852325" y="1239125"/>
            <a:chExt cx="5906730" cy="791050"/>
          </a:xfrm>
        </p:grpSpPr>
        <p:sp>
          <p:nvSpPr>
            <p:cNvPr id="188" name="Google Shape;188;p36"/>
            <p:cNvSpPr/>
            <p:nvPr/>
          </p:nvSpPr>
          <p:spPr>
            <a:xfrm>
              <a:off x="852325" y="1478375"/>
              <a:ext cx="448325" cy="551800"/>
            </a:xfrm>
            <a:custGeom>
              <a:avLst/>
              <a:gdLst/>
              <a:ahLst/>
              <a:cxnLst/>
              <a:rect l="l" t="t" r="r" b="b"/>
              <a:pathLst>
                <a:path w="17933" h="22072" extrusionOk="0">
                  <a:moveTo>
                    <a:pt x="6109" y="0"/>
                  </a:moveTo>
                  <a:lnTo>
                    <a:pt x="0" y="0"/>
                  </a:lnTo>
                  <a:lnTo>
                    <a:pt x="0" y="22072"/>
                  </a:lnTo>
                  <a:lnTo>
                    <a:pt x="17933" y="22072"/>
                  </a:lnTo>
                </a:path>
              </a:pathLst>
            </a:custGeom>
            <a:noFill/>
            <a:ln w="9525" cap="flat" cmpd="sng">
              <a:solidFill>
                <a:srgbClr val="FBB831"/>
              </a:solidFill>
              <a:prstDash val="solid"/>
              <a:round/>
              <a:headEnd type="none" w="med" len="med"/>
              <a:tailEnd type="oval" w="med" len="med"/>
            </a:ln>
          </p:spPr>
          <p:txBody>
            <a:bodyPr/>
            <a:lstStyle/>
            <a:p>
              <a:endParaRPr lang="en-US"/>
            </a:p>
          </p:txBody>
        </p:sp>
        <p:sp>
          <p:nvSpPr>
            <p:cNvPr id="189" name="Google Shape;189;p36"/>
            <p:cNvSpPr/>
            <p:nvPr/>
          </p:nvSpPr>
          <p:spPr>
            <a:xfrm>
              <a:off x="985350" y="1239125"/>
              <a:ext cx="1361100" cy="478500"/>
            </a:xfrm>
            <a:prstGeom prst="roundRect">
              <a:avLst>
                <a:gd name="adj" fmla="val 50000"/>
              </a:avLst>
            </a:prstGeom>
            <a:solidFill>
              <a:srgbClr val="FBB831"/>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a:solidFill>
                  <a:srgbClr val="EEEEEE"/>
                </a:solidFill>
                <a:latin typeface="Times New Roman"/>
                <a:ea typeface="Times New Roman"/>
                <a:cs typeface="Times New Roman"/>
                <a:sym typeface="Times New Roman"/>
              </a:endParaRPr>
            </a:p>
          </p:txBody>
        </p:sp>
        <p:sp>
          <p:nvSpPr>
            <p:cNvPr id="190" name="Google Shape;190;p36"/>
            <p:cNvSpPr/>
            <p:nvPr/>
          </p:nvSpPr>
          <p:spPr>
            <a:xfrm>
              <a:off x="2857255" y="1239125"/>
              <a:ext cx="3901800" cy="478500"/>
            </a:xfrm>
            <a:prstGeom prst="roundRect">
              <a:avLst>
                <a:gd name="adj" fmla="val 50000"/>
              </a:avLst>
            </a:prstGeom>
            <a:solidFill>
              <a:srgbClr val="EEEEEE"/>
            </a:solidFill>
            <a:ln>
              <a:noFill/>
            </a:ln>
          </p:spPr>
          <p:txBody>
            <a:bodyPr spcFirstLastPara="1" wrap="square" lIns="18287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500" b="1">
                  <a:latin typeface="DM Sans"/>
                  <a:ea typeface="DM Sans"/>
                  <a:cs typeface="DM Sans"/>
                  <a:sym typeface="DM Sans"/>
                </a:rPr>
                <a:t>INTRODUCTION</a:t>
              </a:r>
              <a:endParaRPr sz="1500" b="1">
                <a:latin typeface="DM Sans"/>
                <a:ea typeface="DM Sans"/>
                <a:cs typeface="DM Sans"/>
                <a:sym typeface="DM Sans"/>
              </a:endParaRPr>
            </a:p>
          </p:txBody>
        </p:sp>
        <p:cxnSp>
          <p:nvCxnSpPr>
            <p:cNvPr id="191" name="Google Shape;191;p36"/>
            <p:cNvCxnSpPr>
              <a:stCxn id="189" idx="3"/>
              <a:endCxn id="190" idx="1"/>
            </p:cNvCxnSpPr>
            <p:nvPr/>
          </p:nvCxnSpPr>
          <p:spPr>
            <a:xfrm>
              <a:off x="2346450" y="1478375"/>
              <a:ext cx="510900" cy="0"/>
            </a:xfrm>
            <a:prstGeom prst="straightConnector1">
              <a:avLst/>
            </a:prstGeom>
            <a:noFill/>
            <a:ln w="9525" cap="flat" cmpd="sng">
              <a:solidFill>
                <a:srgbClr val="000000"/>
              </a:solidFill>
              <a:prstDash val="solid"/>
              <a:round/>
              <a:headEnd type="none" w="med" len="med"/>
              <a:tailEnd type="oval" w="med" len="med"/>
            </a:ln>
          </p:spPr>
        </p:cxnSp>
      </p:grpSp>
      <p:grpSp>
        <p:nvGrpSpPr>
          <p:cNvPr id="192" name="Google Shape;192;p36"/>
          <p:cNvGrpSpPr/>
          <p:nvPr/>
        </p:nvGrpSpPr>
        <p:grpSpPr>
          <a:xfrm>
            <a:off x="649210" y="1664625"/>
            <a:ext cx="6037166" cy="791050"/>
            <a:chOff x="1251400" y="1913025"/>
            <a:chExt cx="5926343" cy="791050"/>
          </a:xfrm>
        </p:grpSpPr>
        <p:sp>
          <p:nvSpPr>
            <p:cNvPr id="193" name="Google Shape;193;p36"/>
            <p:cNvSpPr/>
            <p:nvPr/>
          </p:nvSpPr>
          <p:spPr>
            <a:xfrm>
              <a:off x="1251400" y="2152275"/>
              <a:ext cx="448325" cy="551800"/>
            </a:xfrm>
            <a:custGeom>
              <a:avLst/>
              <a:gdLst/>
              <a:ahLst/>
              <a:cxnLst/>
              <a:rect l="l" t="t" r="r" b="b"/>
              <a:pathLst>
                <a:path w="17933" h="22072" extrusionOk="0">
                  <a:moveTo>
                    <a:pt x="6109" y="0"/>
                  </a:moveTo>
                  <a:lnTo>
                    <a:pt x="0" y="0"/>
                  </a:lnTo>
                  <a:lnTo>
                    <a:pt x="0" y="22072"/>
                  </a:lnTo>
                  <a:lnTo>
                    <a:pt x="17933" y="22072"/>
                  </a:lnTo>
                </a:path>
              </a:pathLst>
            </a:custGeom>
            <a:noFill/>
            <a:ln w="9525" cap="flat" cmpd="sng">
              <a:solidFill>
                <a:srgbClr val="FB8569"/>
              </a:solidFill>
              <a:prstDash val="solid"/>
              <a:round/>
              <a:headEnd type="none" w="med" len="med"/>
              <a:tailEnd type="oval" w="med" len="med"/>
            </a:ln>
          </p:spPr>
          <p:txBody>
            <a:bodyPr/>
            <a:lstStyle/>
            <a:p>
              <a:endParaRPr lang="en-US"/>
            </a:p>
          </p:txBody>
        </p:sp>
        <p:sp>
          <p:nvSpPr>
            <p:cNvPr id="194" name="Google Shape;194;p36"/>
            <p:cNvSpPr/>
            <p:nvPr/>
          </p:nvSpPr>
          <p:spPr>
            <a:xfrm>
              <a:off x="3275943" y="1913050"/>
              <a:ext cx="3901800" cy="478500"/>
            </a:xfrm>
            <a:prstGeom prst="roundRect">
              <a:avLst>
                <a:gd name="adj" fmla="val 50000"/>
              </a:avLst>
            </a:prstGeom>
            <a:solidFill>
              <a:srgbClr val="EEEEEE"/>
            </a:solidFill>
            <a:ln>
              <a:noFill/>
            </a:ln>
          </p:spPr>
          <p:txBody>
            <a:bodyPr spcFirstLastPara="1" wrap="square" lIns="18287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500" b="1" dirty="0">
                  <a:latin typeface="DM Sans"/>
                  <a:ea typeface="DM Sans"/>
                  <a:cs typeface="DM Sans"/>
                  <a:sym typeface="DM Sans"/>
                </a:rPr>
                <a:t>PRÉSENTATION DE L’ENTREPRISE ET DEROULEMENT DE STAGE</a:t>
              </a:r>
              <a:endParaRPr sz="1500" b="1" dirty="0">
                <a:latin typeface="DM Sans"/>
                <a:ea typeface="DM Sans"/>
                <a:cs typeface="DM Sans"/>
                <a:sym typeface="DM Sans"/>
              </a:endParaRPr>
            </a:p>
          </p:txBody>
        </p:sp>
        <p:sp>
          <p:nvSpPr>
            <p:cNvPr id="195" name="Google Shape;195;p36"/>
            <p:cNvSpPr/>
            <p:nvPr/>
          </p:nvSpPr>
          <p:spPr>
            <a:xfrm>
              <a:off x="1404039" y="1913025"/>
              <a:ext cx="1361100" cy="478500"/>
            </a:xfrm>
            <a:prstGeom prst="roundRect">
              <a:avLst>
                <a:gd name="adj" fmla="val 50000"/>
              </a:avLst>
            </a:prstGeom>
            <a:solidFill>
              <a:srgbClr val="FB8569"/>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a:solidFill>
                  <a:srgbClr val="000000"/>
                </a:solidFill>
                <a:latin typeface="Times New Roman"/>
                <a:ea typeface="Times New Roman"/>
                <a:cs typeface="Times New Roman"/>
                <a:sym typeface="Times New Roman"/>
              </a:endParaRPr>
            </a:p>
          </p:txBody>
        </p:sp>
        <p:cxnSp>
          <p:nvCxnSpPr>
            <p:cNvPr id="196" name="Google Shape;196;p36"/>
            <p:cNvCxnSpPr>
              <a:stCxn id="195" idx="3"/>
              <a:endCxn id="194" idx="1"/>
            </p:cNvCxnSpPr>
            <p:nvPr/>
          </p:nvCxnSpPr>
          <p:spPr>
            <a:xfrm>
              <a:off x="2765139" y="2152275"/>
              <a:ext cx="510900" cy="0"/>
            </a:xfrm>
            <a:prstGeom prst="straightConnector1">
              <a:avLst/>
            </a:prstGeom>
            <a:noFill/>
            <a:ln w="9525" cap="flat" cmpd="sng">
              <a:solidFill>
                <a:srgbClr val="000000"/>
              </a:solidFill>
              <a:prstDash val="solid"/>
              <a:round/>
              <a:headEnd type="none" w="med" len="med"/>
              <a:tailEnd type="oval" w="med" len="med"/>
            </a:ln>
          </p:spPr>
        </p:cxnSp>
      </p:grpSp>
      <p:grpSp>
        <p:nvGrpSpPr>
          <p:cNvPr id="197" name="Google Shape;197;p36"/>
          <p:cNvGrpSpPr/>
          <p:nvPr/>
        </p:nvGrpSpPr>
        <p:grpSpPr>
          <a:xfrm>
            <a:off x="1075791" y="2338549"/>
            <a:ext cx="6037103" cy="791026"/>
            <a:chOff x="1670150" y="2586949"/>
            <a:chExt cx="5926282" cy="791026"/>
          </a:xfrm>
        </p:grpSpPr>
        <p:sp>
          <p:nvSpPr>
            <p:cNvPr id="198" name="Google Shape;198;p36"/>
            <p:cNvSpPr/>
            <p:nvPr/>
          </p:nvSpPr>
          <p:spPr>
            <a:xfrm>
              <a:off x="1670150" y="2826175"/>
              <a:ext cx="448325" cy="551800"/>
            </a:xfrm>
            <a:custGeom>
              <a:avLst/>
              <a:gdLst/>
              <a:ahLst/>
              <a:cxnLst/>
              <a:rect l="l" t="t" r="r" b="b"/>
              <a:pathLst>
                <a:path w="17933" h="22072" extrusionOk="0">
                  <a:moveTo>
                    <a:pt x="6109" y="0"/>
                  </a:moveTo>
                  <a:lnTo>
                    <a:pt x="0" y="0"/>
                  </a:lnTo>
                  <a:lnTo>
                    <a:pt x="0" y="22072"/>
                  </a:lnTo>
                  <a:lnTo>
                    <a:pt x="17933" y="22072"/>
                  </a:lnTo>
                </a:path>
              </a:pathLst>
            </a:custGeom>
            <a:noFill/>
            <a:ln w="9525" cap="flat" cmpd="sng">
              <a:solidFill>
                <a:srgbClr val="FB569C"/>
              </a:solidFill>
              <a:prstDash val="solid"/>
              <a:round/>
              <a:headEnd type="none" w="med" len="med"/>
              <a:tailEnd type="oval" w="med" len="med"/>
            </a:ln>
          </p:spPr>
          <p:txBody>
            <a:bodyPr/>
            <a:lstStyle/>
            <a:p>
              <a:endParaRPr lang="en-US"/>
            </a:p>
          </p:txBody>
        </p:sp>
        <p:sp>
          <p:nvSpPr>
            <p:cNvPr id="199" name="Google Shape;199;p36"/>
            <p:cNvSpPr/>
            <p:nvPr/>
          </p:nvSpPr>
          <p:spPr>
            <a:xfrm>
              <a:off x="1822728" y="2586950"/>
              <a:ext cx="1361100" cy="478500"/>
            </a:xfrm>
            <a:prstGeom prst="roundRect">
              <a:avLst>
                <a:gd name="adj" fmla="val 50000"/>
              </a:avLst>
            </a:prstGeom>
            <a:solidFill>
              <a:srgbClr val="FB569C"/>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a:solidFill>
                  <a:srgbClr val="000000"/>
                </a:solidFill>
                <a:latin typeface="Times New Roman"/>
                <a:ea typeface="Times New Roman"/>
                <a:cs typeface="Times New Roman"/>
                <a:sym typeface="Times New Roman"/>
              </a:endParaRPr>
            </a:p>
          </p:txBody>
        </p:sp>
        <p:sp>
          <p:nvSpPr>
            <p:cNvPr id="200" name="Google Shape;200;p36"/>
            <p:cNvSpPr/>
            <p:nvPr/>
          </p:nvSpPr>
          <p:spPr>
            <a:xfrm>
              <a:off x="3694632" y="2586949"/>
              <a:ext cx="3901800" cy="478500"/>
            </a:xfrm>
            <a:prstGeom prst="roundRect">
              <a:avLst>
                <a:gd name="adj" fmla="val 50000"/>
              </a:avLst>
            </a:prstGeom>
            <a:solidFill>
              <a:srgbClr val="EEEEEE"/>
            </a:solidFill>
            <a:ln>
              <a:noFill/>
            </a:ln>
          </p:spPr>
          <p:txBody>
            <a:bodyPr spcFirstLastPara="1" wrap="square" lIns="18287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500" b="1" dirty="0">
                  <a:latin typeface="DM Sans"/>
                  <a:ea typeface="DM Sans"/>
                  <a:cs typeface="DM Sans"/>
                  <a:sym typeface="DM Sans"/>
                </a:rPr>
                <a:t>CAHIER DE CHARGE ET MÉTHODOLOGIE</a:t>
              </a:r>
              <a:endParaRPr sz="1500" b="1" dirty="0">
                <a:latin typeface="DM Sans"/>
                <a:ea typeface="DM Sans"/>
                <a:cs typeface="DM Sans"/>
                <a:sym typeface="DM Sans"/>
              </a:endParaRPr>
            </a:p>
          </p:txBody>
        </p:sp>
        <p:cxnSp>
          <p:nvCxnSpPr>
            <p:cNvPr id="201" name="Google Shape;201;p36"/>
            <p:cNvCxnSpPr>
              <a:stCxn id="199" idx="3"/>
              <a:endCxn id="200" idx="1"/>
            </p:cNvCxnSpPr>
            <p:nvPr/>
          </p:nvCxnSpPr>
          <p:spPr>
            <a:xfrm>
              <a:off x="3183828" y="2826200"/>
              <a:ext cx="510900" cy="0"/>
            </a:xfrm>
            <a:prstGeom prst="straightConnector1">
              <a:avLst/>
            </a:prstGeom>
            <a:noFill/>
            <a:ln w="9525" cap="flat" cmpd="sng">
              <a:solidFill>
                <a:srgbClr val="000000"/>
              </a:solidFill>
              <a:prstDash val="solid"/>
              <a:round/>
              <a:headEnd type="none" w="med" len="med"/>
              <a:tailEnd type="oval" w="med" len="med"/>
            </a:ln>
          </p:spPr>
        </p:cxnSp>
      </p:grpSp>
      <p:grpSp>
        <p:nvGrpSpPr>
          <p:cNvPr id="202" name="Google Shape;202;p36"/>
          <p:cNvGrpSpPr/>
          <p:nvPr/>
        </p:nvGrpSpPr>
        <p:grpSpPr>
          <a:xfrm>
            <a:off x="1502397" y="3012463"/>
            <a:ext cx="6037015" cy="791012"/>
            <a:chOff x="2088925" y="3260863"/>
            <a:chExt cx="5926195" cy="791012"/>
          </a:xfrm>
        </p:grpSpPr>
        <p:sp>
          <p:nvSpPr>
            <p:cNvPr id="203" name="Google Shape;203;p36"/>
            <p:cNvSpPr/>
            <p:nvPr/>
          </p:nvSpPr>
          <p:spPr>
            <a:xfrm>
              <a:off x="2088925" y="3500075"/>
              <a:ext cx="448325" cy="551800"/>
            </a:xfrm>
            <a:custGeom>
              <a:avLst/>
              <a:gdLst/>
              <a:ahLst/>
              <a:cxnLst/>
              <a:rect l="l" t="t" r="r" b="b"/>
              <a:pathLst>
                <a:path w="17933" h="22072" extrusionOk="0">
                  <a:moveTo>
                    <a:pt x="6109" y="0"/>
                  </a:moveTo>
                  <a:lnTo>
                    <a:pt x="0" y="0"/>
                  </a:lnTo>
                  <a:lnTo>
                    <a:pt x="0" y="22072"/>
                  </a:lnTo>
                  <a:lnTo>
                    <a:pt x="17933" y="22072"/>
                  </a:lnTo>
                </a:path>
              </a:pathLst>
            </a:custGeom>
            <a:noFill/>
            <a:ln w="9525" cap="flat" cmpd="sng">
              <a:solidFill>
                <a:srgbClr val="E850E0"/>
              </a:solidFill>
              <a:prstDash val="solid"/>
              <a:round/>
              <a:headEnd type="none" w="med" len="med"/>
              <a:tailEnd type="oval" w="med" len="med"/>
            </a:ln>
          </p:spPr>
          <p:txBody>
            <a:bodyPr/>
            <a:lstStyle/>
            <a:p>
              <a:endParaRPr lang="en-US"/>
            </a:p>
          </p:txBody>
        </p:sp>
        <p:sp>
          <p:nvSpPr>
            <p:cNvPr id="204" name="Google Shape;204;p36"/>
            <p:cNvSpPr/>
            <p:nvPr/>
          </p:nvSpPr>
          <p:spPr>
            <a:xfrm>
              <a:off x="2241417" y="3260863"/>
              <a:ext cx="1361100" cy="478500"/>
            </a:xfrm>
            <a:prstGeom prst="roundRect">
              <a:avLst>
                <a:gd name="adj" fmla="val 50000"/>
              </a:avLst>
            </a:prstGeom>
            <a:solidFill>
              <a:srgbClr val="E850E0"/>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a:solidFill>
                  <a:srgbClr val="000000"/>
                </a:solidFill>
                <a:latin typeface="Times New Roman"/>
                <a:ea typeface="Times New Roman"/>
                <a:cs typeface="Times New Roman"/>
                <a:sym typeface="Times New Roman"/>
              </a:endParaRPr>
            </a:p>
          </p:txBody>
        </p:sp>
        <p:sp>
          <p:nvSpPr>
            <p:cNvPr id="205" name="Google Shape;205;p36"/>
            <p:cNvSpPr/>
            <p:nvPr/>
          </p:nvSpPr>
          <p:spPr>
            <a:xfrm>
              <a:off x="4113320" y="3260874"/>
              <a:ext cx="3901800" cy="478500"/>
            </a:xfrm>
            <a:prstGeom prst="roundRect">
              <a:avLst>
                <a:gd name="adj" fmla="val 50000"/>
              </a:avLst>
            </a:prstGeom>
            <a:solidFill>
              <a:srgbClr val="EEEEEE"/>
            </a:solidFill>
            <a:ln>
              <a:noFill/>
            </a:ln>
          </p:spPr>
          <p:txBody>
            <a:bodyPr spcFirstLastPara="1" wrap="square" lIns="18287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500" b="1" dirty="0">
                  <a:latin typeface="DM Sans"/>
                  <a:ea typeface="DM Sans"/>
                  <a:cs typeface="DM Sans"/>
                  <a:sym typeface="DM Sans"/>
                </a:rPr>
                <a:t>ANALYSE ET CONCEPTION</a:t>
              </a:r>
              <a:endParaRPr sz="1500" b="1" dirty="0">
                <a:latin typeface="DM Sans"/>
                <a:ea typeface="DM Sans"/>
                <a:cs typeface="DM Sans"/>
                <a:sym typeface="DM Sans"/>
              </a:endParaRPr>
            </a:p>
          </p:txBody>
        </p:sp>
        <p:cxnSp>
          <p:nvCxnSpPr>
            <p:cNvPr id="206" name="Google Shape;206;p36"/>
            <p:cNvCxnSpPr>
              <a:stCxn id="204" idx="3"/>
              <a:endCxn id="205" idx="1"/>
            </p:cNvCxnSpPr>
            <p:nvPr/>
          </p:nvCxnSpPr>
          <p:spPr>
            <a:xfrm>
              <a:off x="3602517" y="3500113"/>
              <a:ext cx="510900" cy="0"/>
            </a:xfrm>
            <a:prstGeom prst="straightConnector1">
              <a:avLst/>
            </a:prstGeom>
            <a:noFill/>
            <a:ln w="9525" cap="flat" cmpd="sng">
              <a:solidFill>
                <a:srgbClr val="000000"/>
              </a:solidFill>
              <a:prstDash val="solid"/>
              <a:round/>
              <a:headEnd type="none" w="med" len="med"/>
              <a:tailEnd type="oval" w="med" len="med"/>
            </a:ln>
          </p:spPr>
        </p:cxnSp>
      </p:grpSp>
      <p:grpSp>
        <p:nvGrpSpPr>
          <p:cNvPr id="207" name="Google Shape;207;p36"/>
          <p:cNvGrpSpPr/>
          <p:nvPr/>
        </p:nvGrpSpPr>
        <p:grpSpPr>
          <a:xfrm>
            <a:off x="2423859" y="4482649"/>
            <a:ext cx="5881672" cy="478502"/>
            <a:chOff x="2660105" y="3934774"/>
            <a:chExt cx="5773703" cy="478502"/>
          </a:xfrm>
        </p:grpSpPr>
        <p:sp>
          <p:nvSpPr>
            <p:cNvPr id="208" name="Google Shape;208;p36"/>
            <p:cNvSpPr/>
            <p:nvPr/>
          </p:nvSpPr>
          <p:spPr>
            <a:xfrm>
              <a:off x="2660105" y="3934775"/>
              <a:ext cx="1361100" cy="478500"/>
            </a:xfrm>
            <a:prstGeom prst="roundRect">
              <a:avLst>
                <a:gd name="adj" fmla="val 50000"/>
              </a:avLst>
            </a:prstGeom>
            <a:solidFill>
              <a:srgbClr val="9C27B0"/>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a:solidFill>
                  <a:srgbClr val="000000"/>
                </a:solidFill>
                <a:latin typeface="Times New Roman"/>
                <a:ea typeface="Times New Roman"/>
                <a:cs typeface="Times New Roman"/>
                <a:sym typeface="Times New Roman"/>
              </a:endParaRPr>
            </a:p>
          </p:txBody>
        </p:sp>
        <p:sp>
          <p:nvSpPr>
            <p:cNvPr id="209" name="Google Shape;209;p36"/>
            <p:cNvSpPr/>
            <p:nvPr/>
          </p:nvSpPr>
          <p:spPr>
            <a:xfrm>
              <a:off x="4532009" y="3934774"/>
              <a:ext cx="3901800" cy="478500"/>
            </a:xfrm>
            <a:prstGeom prst="roundRect">
              <a:avLst>
                <a:gd name="adj" fmla="val 50000"/>
              </a:avLst>
            </a:prstGeom>
            <a:solidFill>
              <a:srgbClr val="EEEEEE"/>
            </a:solidFill>
            <a:ln>
              <a:noFill/>
            </a:ln>
          </p:spPr>
          <p:txBody>
            <a:bodyPr spcFirstLastPara="1" wrap="square" lIns="18287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500" b="1">
                  <a:latin typeface="DM Sans"/>
                  <a:ea typeface="DM Sans"/>
                  <a:cs typeface="DM Sans"/>
                  <a:sym typeface="DM Sans"/>
                </a:rPr>
                <a:t>CONCLUSION</a:t>
              </a:r>
              <a:endParaRPr sz="1500" b="1">
                <a:latin typeface="DM Sans"/>
                <a:ea typeface="DM Sans"/>
                <a:cs typeface="DM Sans"/>
                <a:sym typeface="DM Sans"/>
              </a:endParaRPr>
            </a:p>
          </p:txBody>
        </p:sp>
        <p:cxnSp>
          <p:nvCxnSpPr>
            <p:cNvPr id="210" name="Google Shape;210;p36"/>
            <p:cNvCxnSpPr>
              <a:stCxn id="208" idx="3"/>
              <a:endCxn id="209" idx="1"/>
            </p:cNvCxnSpPr>
            <p:nvPr/>
          </p:nvCxnSpPr>
          <p:spPr>
            <a:xfrm>
              <a:off x="4021205" y="4174025"/>
              <a:ext cx="510900" cy="0"/>
            </a:xfrm>
            <a:prstGeom prst="straightConnector1">
              <a:avLst/>
            </a:prstGeom>
            <a:noFill/>
            <a:ln w="9525" cap="flat" cmpd="sng">
              <a:solidFill>
                <a:srgbClr val="000000"/>
              </a:solidFill>
              <a:prstDash val="solid"/>
              <a:round/>
              <a:headEnd type="none" w="med" len="med"/>
              <a:tailEnd type="oval" w="med" len="med"/>
            </a:ln>
          </p:spPr>
        </p:cxnSp>
      </p:grpSp>
      <p:grpSp>
        <p:nvGrpSpPr>
          <p:cNvPr id="211" name="Google Shape;211;p36"/>
          <p:cNvGrpSpPr/>
          <p:nvPr/>
        </p:nvGrpSpPr>
        <p:grpSpPr>
          <a:xfrm>
            <a:off x="1903572" y="3803463"/>
            <a:ext cx="6037015" cy="791012"/>
            <a:chOff x="2088925" y="3260863"/>
            <a:chExt cx="5926195" cy="791012"/>
          </a:xfrm>
        </p:grpSpPr>
        <p:sp>
          <p:nvSpPr>
            <p:cNvPr id="212" name="Google Shape;212;p36"/>
            <p:cNvSpPr/>
            <p:nvPr/>
          </p:nvSpPr>
          <p:spPr>
            <a:xfrm>
              <a:off x="2088925" y="3500075"/>
              <a:ext cx="448325" cy="551800"/>
            </a:xfrm>
            <a:custGeom>
              <a:avLst/>
              <a:gdLst/>
              <a:ahLst/>
              <a:cxnLst/>
              <a:rect l="l" t="t" r="r" b="b"/>
              <a:pathLst>
                <a:path w="17933" h="22072" extrusionOk="0">
                  <a:moveTo>
                    <a:pt x="6109" y="0"/>
                  </a:moveTo>
                  <a:lnTo>
                    <a:pt x="0" y="0"/>
                  </a:lnTo>
                  <a:lnTo>
                    <a:pt x="0" y="22072"/>
                  </a:lnTo>
                  <a:lnTo>
                    <a:pt x="17933" y="22072"/>
                  </a:lnTo>
                </a:path>
              </a:pathLst>
            </a:custGeom>
            <a:noFill/>
            <a:ln w="9525" cap="flat" cmpd="sng">
              <a:solidFill>
                <a:srgbClr val="E850E0"/>
              </a:solidFill>
              <a:prstDash val="solid"/>
              <a:round/>
              <a:headEnd type="none" w="med" len="med"/>
              <a:tailEnd type="oval" w="med" len="med"/>
            </a:ln>
          </p:spPr>
          <p:txBody>
            <a:bodyPr/>
            <a:lstStyle/>
            <a:p>
              <a:endParaRPr lang="en-US"/>
            </a:p>
          </p:txBody>
        </p:sp>
        <p:sp>
          <p:nvSpPr>
            <p:cNvPr id="213" name="Google Shape;213;p36"/>
            <p:cNvSpPr/>
            <p:nvPr/>
          </p:nvSpPr>
          <p:spPr>
            <a:xfrm>
              <a:off x="2241417" y="3260863"/>
              <a:ext cx="1361100" cy="478500"/>
            </a:xfrm>
            <a:prstGeom prst="roundRect">
              <a:avLst>
                <a:gd name="adj" fmla="val 50000"/>
              </a:avLst>
            </a:prstGeom>
            <a:solidFill>
              <a:srgbClr val="FF33B7"/>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a:solidFill>
                  <a:srgbClr val="000000"/>
                </a:solidFill>
                <a:latin typeface="Times New Roman"/>
                <a:ea typeface="Times New Roman"/>
                <a:cs typeface="Times New Roman"/>
                <a:sym typeface="Times New Roman"/>
              </a:endParaRPr>
            </a:p>
          </p:txBody>
        </p:sp>
        <p:sp>
          <p:nvSpPr>
            <p:cNvPr id="214" name="Google Shape;214;p36"/>
            <p:cNvSpPr/>
            <p:nvPr/>
          </p:nvSpPr>
          <p:spPr>
            <a:xfrm>
              <a:off x="4113320" y="3260874"/>
              <a:ext cx="3901800" cy="478500"/>
            </a:xfrm>
            <a:prstGeom prst="roundRect">
              <a:avLst>
                <a:gd name="adj" fmla="val 50000"/>
              </a:avLst>
            </a:prstGeom>
            <a:solidFill>
              <a:srgbClr val="EEEEEE"/>
            </a:solidFill>
            <a:ln>
              <a:noFill/>
            </a:ln>
          </p:spPr>
          <p:txBody>
            <a:bodyPr spcFirstLastPara="1" wrap="square" lIns="18287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500" b="1">
                  <a:latin typeface="DM Sans"/>
                  <a:ea typeface="DM Sans"/>
                  <a:cs typeface="DM Sans"/>
                  <a:sym typeface="DM Sans"/>
                </a:rPr>
                <a:t>RÉSULTAT OBTENU ET TEST</a:t>
              </a:r>
              <a:r>
                <a:rPr lang="en" sz="1500" b="1">
                  <a:latin typeface="Times New Roman"/>
                  <a:ea typeface="Times New Roman"/>
                  <a:cs typeface="Times New Roman"/>
                  <a:sym typeface="Times New Roman"/>
                </a:rPr>
                <a:t> </a:t>
              </a:r>
              <a:endParaRPr sz="1500" b="1">
                <a:latin typeface="Times New Roman"/>
                <a:ea typeface="Times New Roman"/>
                <a:cs typeface="Times New Roman"/>
                <a:sym typeface="Times New Roman"/>
              </a:endParaRPr>
            </a:p>
          </p:txBody>
        </p:sp>
        <p:cxnSp>
          <p:nvCxnSpPr>
            <p:cNvPr id="215" name="Google Shape;215;p36"/>
            <p:cNvCxnSpPr>
              <a:stCxn id="213" idx="3"/>
              <a:endCxn id="214" idx="1"/>
            </p:cNvCxnSpPr>
            <p:nvPr/>
          </p:nvCxnSpPr>
          <p:spPr>
            <a:xfrm>
              <a:off x="3602517" y="3500113"/>
              <a:ext cx="510900" cy="0"/>
            </a:xfrm>
            <a:prstGeom prst="straightConnector1">
              <a:avLst/>
            </a:prstGeom>
            <a:noFill/>
            <a:ln w="9525" cap="flat" cmpd="sng">
              <a:solidFill>
                <a:srgbClr val="000000"/>
              </a:solidFill>
              <a:prstDash val="solid"/>
              <a:round/>
              <a:headEnd type="none" w="med" len="med"/>
              <a:tailEnd type="oval" w="med" len="med"/>
            </a:ln>
          </p:spPr>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7"/>
                                        </p:tgtEl>
                                        <p:attrNameLst>
                                          <p:attrName>style.visibility</p:attrName>
                                        </p:attrNameLst>
                                      </p:cBhvr>
                                      <p:to>
                                        <p:strVal val="visible"/>
                                      </p:to>
                                    </p:set>
                                    <p:anim calcmode="lin" valueType="num">
                                      <p:cBhvr additive="base">
                                        <p:cTn id="7" dur="750" fill="hold"/>
                                        <p:tgtEl>
                                          <p:spTgt spid="187"/>
                                        </p:tgtEl>
                                        <p:attrNameLst>
                                          <p:attrName>ppt_x</p:attrName>
                                        </p:attrNameLst>
                                      </p:cBhvr>
                                      <p:tavLst>
                                        <p:tav tm="0">
                                          <p:val>
                                            <p:strVal val="#ppt_x"/>
                                          </p:val>
                                        </p:tav>
                                        <p:tav tm="100000">
                                          <p:val>
                                            <p:strVal val="#ppt_x"/>
                                          </p:val>
                                        </p:tav>
                                      </p:tavLst>
                                    </p:anim>
                                    <p:anim calcmode="lin" valueType="num">
                                      <p:cBhvr additive="base">
                                        <p:cTn id="8" dur="750" fill="hold"/>
                                        <p:tgtEl>
                                          <p:spTgt spid="187"/>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0"/>
                                  </p:stCondLst>
                                  <p:childTnLst>
                                    <p:set>
                                      <p:cBhvr>
                                        <p:cTn id="11" dur="1" fill="hold">
                                          <p:stCondLst>
                                            <p:cond delay="0"/>
                                          </p:stCondLst>
                                        </p:cTn>
                                        <p:tgtEl>
                                          <p:spTgt spid="192"/>
                                        </p:tgtEl>
                                        <p:attrNameLst>
                                          <p:attrName>style.visibility</p:attrName>
                                        </p:attrNameLst>
                                      </p:cBhvr>
                                      <p:to>
                                        <p:strVal val="visible"/>
                                      </p:to>
                                    </p:set>
                                    <p:anim calcmode="lin" valueType="num">
                                      <p:cBhvr additive="base">
                                        <p:cTn id="12" dur="750" fill="hold"/>
                                        <p:tgtEl>
                                          <p:spTgt spid="192"/>
                                        </p:tgtEl>
                                        <p:attrNameLst>
                                          <p:attrName>ppt_x</p:attrName>
                                        </p:attrNameLst>
                                      </p:cBhvr>
                                      <p:tavLst>
                                        <p:tav tm="0">
                                          <p:val>
                                            <p:strVal val="#ppt_x"/>
                                          </p:val>
                                        </p:tav>
                                        <p:tav tm="100000">
                                          <p:val>
                                            <p:strVal val="#ppt_x"/>
                                          </p:val>
                                        </p:tav>
                                      </p:tavLst>
                                    </p:anim>
                                    <p:anim calcmode="lin" valueType="num">
                                      <p:cBhvr additive="base">
                                        <p:cTn id="13" dur="750" fill="hold"/>
                                        <p:tgtEl>
                                          <p:spTgt spid="192"/>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4" fill="hold" nodeType="afterEffect">
                                  <p:stCondLst>
                                    <p:cond delay="0"/>
                                  </p:stCondLst>
                                  <p:childTnLst>
                                    <p:set>
                                      <p:cBhvr>
                                        <p:cTn id="16" dur="1" fill="hold">
                                          <p:stCondLst>
                                            <p:cond delay="0"/>
                                          </p:stCondLst>
                                        </p:cTn>
                                        <p:tgtEl>
                                          <p:spTgt spid="197"/>
                                        </p:tgtEl>
                                        <p:attrNameLst>
                                          <p:attrName>style.visibility</p:attrName>
                                        </p:attrNameLst>
                                      </p:cBhvr>
                                      <p:to>
                                        <p:strVal val="visible"/>
                                      </p:to>
                                    </p:set>
                                    <p:anim calcmode="lin" valueType="num">
                                      <p:cBhvr additive="base">
                                        <p:cTn id="17" dur="750" fill="hold"/>
                                        <p:tgtEl>
                                          <p:spTgt spid="197"/>
                                        </p:tgtEl>
                                        <p:attrNameLst>
                                          <p:attrName>ppt_x</p:attrName>
                                        </p:attrNameLst>
                                      </p:cBhvr>
                                      <p:tavLst>
                                        <p:tav tm="0">
                                          <p:val>
                                            <p:strVal val="#ppt_x"/>
                                          </p:val>
                                        </p:tav>
                                        <p:tav tm="100000">
                                          <p:val>
                                            <p:strVal val="#ppt_x"/>
                                          </p:val>
                                        </p:tav>
                                      </p:tavLst>
                                    </p:anim>
                                    <p:anim calcmode="lin" valueType="num">
                                      <p:cBhvr additive="base">
                                        <p:cTn id="18" dur="750" fill="hold"/>
                                        <p:tgtEl>
                                          <p:spTgt spid="197"/>
                                        </p:tgtEl>
                                        <p:attrNameLst>
                                          <p:attrName>ppt_y</p:attrName>
                                        </p:attrNameLst>
                                      </p:cBhvr>
                                      <p:tavLst>
                                        <p:tav tm="0">
                                          <p:val>
                                            <p:strVal val="1+#ppt_h/2"/>
                                          </p:val>
                                        </p:tav>
                                        <p:tav tm="100000">
                                          <p:val>
                                            <p:strVal val="#ppt_y"/>
                                          </p:val>
                                        </p:tav>
                                      </p:tavLst>
                                    </p:anim>
                                  </p:childTnLst>
                                </p:cTn>
                              </p:par>
                            </p:childTnLst>
                          </p:cTn>
                        </p:par>
                        <p:par>
                          <p:cTn id="19" fill="hold">
                            <p:stCondLst>
                              <p:cond delay="2250"/>
                            </p:stCondLst>
                            <p:childTnLst>
                              <p:par>
                                <p:cTn id="20" presetID="2" presetClass="entr" presetSubtype="4" fill="hold" nodeType="afterEffect">
                                  <p:stCondLst>
                                    <p:cond delay="0"/>
                                  </p:stCondLst>
                                  <p:childTnLst>
                                    <p:set>
                                      <p:cBhvr>
                                        <p:cTn id="21" dur="1" fill="hold">
                                          <p:stCondLst>
                                            <p:cond delay="0"/>
                                          </p:stCondLst>
                                        </p:cTn>
                                        <p:tgtEl>
                                          <p:spTgt spid="202"/>
                                        </p:tgtEl>
                                        <p:attrNameLst>
                                          <p:attrName>style.visibility</p:attrName>
                                        </p:attrNameLst>
                                      </p:cBhvr>
                                      <p:to>
                                        <p:strVal val="visible"/>
                                      </p:to>
                                    </p:set>
                                    <p:anim calcmode="lin" valueType="num">
                                      <p:cBhvr additive="base">
                                        <p:cTn id="22" dur="750" fill="hold"/>
                                        <p:tgtEl>
                                          <p:spTgt spid="202"/>
                                        </p:tgtEl>
                                        <p:attrNameLst>
                                          <p:attrName>ppt_x</p:attrName>
                                        </p:attrNameLst>
                                      </p:cBhvr>
                                      <p:tavLst>
                                        <p:tav tm="0">
                                          <p:val>
                                            <p:strVal val="#ppt_x"/>
                                          </p:val>
                                        </p:tav>
                                        <p:tav tm="100000">
                                          <p:val>
                                            <p:strVal val="#ppt_x"/>
                                          </p:val>
                                        </p:tav>
                                      </p:tavLst>
                                    </p:anim>
                                    <p:anim calcmode="lin" valueType="num">
                                      <p:cBhvr additive="base">
                                        <p:cTn id="23" dur="750" fill="hold"/>
                                        <p:tgtEl>
                                          <p:spTgt spid="202"/>
                                        </p:tgtEl>
                                        <p:attrNameLst>
                                          <p:attrName>ppt_y</p:attrName>
                                        </p:attrNameLst>
                                      </p:cBhvr>
                                      <p:tavLst>
                                        <p:tav tm="0">
                                          <p:val>
                                            <p:strVal val="1+#ppt_h/2"/>
                                          </p:val>
                                        </p:tav>
                                        <p:tav tm="100000">
                                          <p:val>
                                            <p:strVal val="#ppt_y"/>
                                          </p:val>
                                        </p:tav>
                                      </p:tavLst>
                                    </p:anim>
                                  </p:childTnLst>
                                </p:cTn>
                              </p:par>
                            </p:childTnLst>
                          </p:cTn>
                        </p:par>
                        <p:par>
                          <p:cTn id="24" fill="hold">
                            <p:stCondLst>
                              <p:cond delay="3000"/>
                            </p:stCondLst>
                            <p:childTnLst>
                              <p:par>
                                <p:cTn id="25" presetID="2" presetClass="entr" presetSubtype="4" fill="hold" nodeType="afterEffect">
                                  <p:stCondLst>
                                    <p:cond delay="0"/>
                                  </p:stCondLst>
                                  <p:childTnLst>
                                    <p:set>
                                      <p:cBhvr>
                                        <p:cTn id="26" dur="1" fill="hold">
                                          <p:stCondLst>
                                            <p:cond delay="0"/>
                                          </p:stCondLst>
                                        </p:cTn>
                                        <p:tgtEl>
                                          <p:spTgt spid="211"/>
                                        </p:tgtEl>
                                        <p:attrNameLst>
                                          <p:attrName>style.visibility</p:attrName>
                                        </p:attrNameLst>
                                      </p:cBhvr>
                                      <p:to>
                                        <p:strVal val="visible"/>
                                      </p:to>
                                    </p:set>
                                    <p:anim calcmode="lin" valueType="num">
                                      <p:cBhvr additive="base">
                                        <p:cTn id="27" dur="750" fill="hold"/>
                                        <p:tgtEl>
                                          <p:spTgt spid="211"/>
                                        </p:tgtEl>
                                        <p:attrNameLst>
                                          <p:attrName>ppt_x</p:attrName>
                                        </p:attrNameLst>
                                      </p:cBhvr>
                                      <p:tavLst>
                                        <p:tav tm="0">
                                          <p:val>
                                            <p:strVal val="#ppt_x"/>
                                          </p:val>
                                        </p:tav>
                                        <p:tav tm="100000">
                                          <p:val>
                                            <p:strVal val="#ppt_x"/>
                                          </p:val>
                                        </p:tav>
                                      </p:tavLst>
                                    </p:anim>
                                    <p:anim calcmode="lin" valueType="num">
                                      <p:cBhvr additive="base">
                                        <p:cTn id="28" dur="750" fill="hold"/>
                                        <p:tgtEl>
                                          <p:spTgt spid="211"/>
                                        </p:tgtEl>
                                        <p:attrNameLst>
                                          <p:attrName>ppt_y</p:attrName>
                                        </p:attrNameLst>
                                      </p:cBhvr>
                                      <p:tavLst>
                                        <p:tav tm="0">
                                          <p:val>
                                            <p:strVal val="1+#ppt_h/2"/>
                                          </p:val>
                                        </p:tav>
                                        <p:tav tm="100000">
                                          <p:val>
                                            <p:strVal val="#ppt_y"/>
                                          </p:val>
                                        </p:tav>
                                      </p:tavLst>
                                    </p:anim>
                                  </p:childTnLst>
                                </p:cTn>
                              </p:par>
                            </p:childTnLst>
                          </p:cTn>
                        </p:par>
                        <p:par>
                          <p:cTn id="29" fill="hold">
                            <p:stCondLst>
                              <p:cond delay="3750"/>
                            </p:stCondLst>
                            <p:childTnLst>
                              <p:par>
                                <p:cTn id="30" presetID="2" presetClass="entr" presetSubtype="4" fill="hold" nodeType="afterEffect">
                                  <p:stCondLst>
                                    <p:cond delay="0"/>
                                  </p:stCondLst>
                                  <p:childTnLst>
                                    <p:set>
                                      <p:cBhvr>
                                        <p:cTn id="31" dur="1" fill="hold">
                                          <p:stCondLst>
                                            <p:cond delay="0"/>
                                          </p:stCondLst>
                                        </p:cTn>
                                        <p:tgtEl>
                                          <p:spTgt spid="207"/>
                                        </p:tgtEl>
                                        <p:attrNameLst>
                                          <p:attrName>style.visibility</p:attrName>
                                        </p:attrNameLst>
                                      </p:cBhvr>
                                      <p:to>
                                        <p:strVal val="visible"/>
                                      </p:to>
                                    </p:set>
                                    <p:anim calcmode="lin" valueType="num">
                                      <p:cBhvr additive="base">
                                        <p:cTn id="32" dur="750" fill="hold"/>
                                        <p:tgtEl>
                                          <p:spTgt spid="207"/>
                                        </p:tgtEl>
                                        <p:attrNameLst>
                                          <p:attrName>ppt_x</p:attrName>
                                        </p:attrNameLst>
                                      </p:cBhvr>
                                      <p:tavLst>
                                        <p:tav tm="0">
                                          <p:val>
                                            <p:strVal val="#ppt_x"/>
                                          </p:val>
                                        </p:tav>
                                        <p:tav tm="100000">
                                          <p:val>
                                            <p:strVal val="#ppt_x"/>
                                          </p:val>
                                        </p:tav>
                                      </p:tavLst>
                                    </p:anim>
                                    <p:anim calcmode="lin" valueType="num">
                                      <p:cBhvr additive="base">
                                        <p:cTn id="33" dur="750" fill="hold"/>
                                        <p:tgtEl>
                                          <p:spTgt spid="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4"/>
          <p:cNvSpPr txBox="1">
            <a:spLocks noGrp="1"/>
          </p:cNvSpPr>
          <p:nvPr>
            <p:ph type="title"/>
          </p:nvPr>
        </p:nvSpPr>
        <p:spPr>
          <a:xfrm>
            <a:off x="151900" y="539400"/>
            <a:ext cx="89922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100"/>
              <a:t>RESULTAT OBTENU ET TEST</a:t>
            </a:r>
            <a:endParaRPr sz="3100"/>
          </a:p>
        </p:txBody>
      </p:sp>
      <p:pic>
        <p:nvPicPr>
          <p:cNvPr id="374" name="Google Shape;374;p54"/>
          <p:cNvPicPr preferRelativeResize="0"/>
          <p:nvPr/>
        </p:nvPicPr>
        <p:blipFill>
          <a:blip r:embed="rId3">
            <a:alphaModFix/>
          </a:blip>
          <a:stretch>
            <a:fillRect/>
          </a:stretch>
        </p:blipFill>
        <p:spPr>
          <a:xfrm>
            <a:off x="1600075" y="1112100"/>
            <a:ext cx="6191250" cy="365760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79" name="Google Shape;379;p55"/>
          <p:cNvPicPr preferRelativeResize="0"/>
          <p:nvPr/>
        </p:nvPicPr>
        <p:blipFill rotWithShape="1">
          <a:blip r:embed="rId3">
            <a:alphaModFix/>
          </a:blip>
          <a:srcRect l="11698" t="6289" r="8556" b="6472"/>
          <a:stretch/>
        </p:blipFill>
        <p:spPr>
          <a:xfrm>
            <a:off x="4677702" y="1191507"/>
            <a:ext cx="4140699" cy="2760474"/>
          </a:xfrm>
          <a:prstGeom prst="rect">
            <a:avLst/>
          </a:prstGeom>
          <a:noFill/>
          <a:ln>
            <a:noFill/>
          </a:ln>
        </p:spPr>
      </p:pic>
      <p:sp>
        <p:nvSpPr>
          <p:cNvPr id="380" name="Google Shape;380;p55"/>
          <p:cNvSpPr txBox="1">
            <a:spLocks noGrp="1"/>
          </p:cNvSpPr>
          <p:nvPr>
            <p:ph type="ctrTitle"/>
          </p:nvPr>
        </p:nvSpPr>
        <p:spPr>
          <a:xfrm>
            <a:off x="217100" y="1735525"/>
            <a:ext cx="4592100" cy="206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300"/>
              <a:t>CONCLUSION</a:t>
            </a:r>
            <a:endParaRPr sz="2300">
              <a:solidFill>
                <a:schemeClr val="dk2"/>
              </a:solidFill>
              <a:highlight>
                <a:schemeClr val="lt1"/>
              </a:highligh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pic>
        <p:nvPicPr>
          <p:cNvPr id="385" name="Google Shape;385;p56"/>
          <p:cNvPicPr preferRelativeResize="0"/>
          <p:nvPr/>
        </p:nvPicPr>
        <p:blipFill>
          <a:blip r:embed="rId3">
            <a:alphaModFix/>
          </a:blip>
          <a:stretch>
            <a:fillRect/>
          </a:stretch>
        </p:blipFill>
        <p:spPr>
          <a:xfrm>
            <a:off x="200400" y="224700"/>
            <a:ext cx="1285375" cy="986650"/>
          </a:xfrm>
          <a:prstGeom prst="rect">
            <a:avLst/>
          </a:prstGeom>
          <a:noFill/>
          <a:ln>
            <a:noFill/>
          </a:ln>
        </p:spPr>
      </p:pic>
      <p:pic>
        <p:nvPicPr>
          <p:cNvPr id="386" name="Google Shape;386;p56"/>
          <p:cNvPicPr preferRelativeResize="0"/>
          <p:nvPr/>
        </p:nvPicPr>
        <p:blipFill>
          <a:blip r:embed="rId4">
            <a:alphaModFix/>
          </a:blip>
          <a:stretch>
            <a:fillRect/>
          </a:stretch>
        </p:blipFill>
        <p:spPr>
          <a:xfrm>
            <a:off x="3929313" y="202592"/>
            <a:ext cx="1285375" cy="1030845"/>
          </a:xfrm>
          <a:prstGeom prst="rect">
            <a:avLst/>
          </a:prstGeom>
          <a:noFill/>
          <a:ln>
            <a:noFill/>
          </a:ln>
        </p:spPr>
      </p:pic>
      <p:pic>
        <p:nvPicPr>
          <p:cNvPr id="387" name="Google Shape;387;p56"/>
          <p:cNvPicPr preferRelativeResize="0"/>
          <p:nvPr/>
        </p:nvPicPr>
        <p:blipFill rotWithShape="1">
          <a:blip r:embed="rId5">
            <a:alphaModFix/>
          </a:blip>
          <a:srcRect/>
          <a:stretch/>
        </p:blipFill>
        <p:spPr>
          <a:xfrm>
            <a:off x="7658225" y="198913"/>
            <a:ext cx="1285375" cy="1038225"/>
          </a:xfrm>
          <a:prstGeom prst="rect">
            <a:avLst/>
          </a:prstGeom>
          <a:noFill/>
          <a:ln>
            <a:noFill/>
          </a:ln>
        </p:spPr>
      </p:pic>
      <p:sp>
        <p:nvSpPr>
          <p:cNvPr id="388" name="Google Shape;388;p56"/>
          <p:cNvSpPr txBox="1"/>
          <p:nvPr/>
        </p:nvSpPr>
        <p:spPr>
          <a:xfrm>
            <a:off x="881400" y="1480750"/>
            <a:ext cx="7381200" cy="801600"/>
          </a:xfrm>
          <a:prstGeom prst="rect">
            <a:avLst/>
          </a:prstGeom>
          <a:solidFill>
            <a:srgbClr val="FCE5CD"/>
          </a:solid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900" b="1">
                <a:solidFill>
                  <a:srgbClr val="E06666"/>
                </a:solidFill>
                <a:latin typeface="DM Sans"/>
                <a:ea typeface="DM Sans"/>
                <a:cs typeface="DM Sans"/>
                <a:sym typeface="DM Sans"/>
              </a:rPr>
              <a:t>CONCEPTION ET RÉALISATION D’UNE APPLICATION WEB DE GESTION DES LIVRAISONS: Cas de InLine Solution</a:t>
            </a:r>
            <a:endParaRPr sz="1900" b="1">
              <a:solidFill>
                <a:srgbClr val="E06666"/>
              </a:solidFill>
              <a:latin typeface="DM Sans"/>
              <a:ea typeface="DM Sans"/>
              <a:cs typeface="DM Sans"/>
              <a:sym typeface="DM Sans"/>
            </a:endParaRPr>
          </a:p>
        </p:txBody>
      </p:sp>
      <p:sp>
        <p:nvSpPr>
          <p:cNvPr id="389" name="Google Shape;389;p56"/>
          <p:cNvSpPr txBox="1"/>
          <p:nvPr/>
        </p:nvSpPr>
        <p:spPr>
          <a:xfrm>
            <a:off x="83500" y="4228575"/>
            <a:ext cx="2037300" cy="7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DM Sans"/>
                <a:ea typeface="DM Sans"/>
                <a:cs typeface="DM Sans"/>
                <a:sym typeface="DM Sans"/>
              </a:rPr>
              <a:t>Encadrant academique:</a:t>
            </a:r>
            <a:endParaRPr sz="1300">
              <a:solidFill>
                <a:schemeClr val="lt1"/>
              </a:solidFill>
              <a:latin typeface="DM Sans"/>
              <a:ea typeface="DM Sans"/>
              <a:cs typeface="DM Sans"/>
              <a:sym typeface="DM Sans"/>
            </a:endParaRPr>
          </a:p>
          <a:p>
            <a:pPr marL="0" lvl="0" indent="0" algn="l" rtl="0">
              <a:spcBef>
                <a:spcPts val="0"/>
              </a:spcBef>
              <a:spcAft>
                <a:spcPts val="0"/>
              </a:spcAft>
              <a:buNone/>
            </a:pPr>
            <a:r>
              <a:rPr lang="en" sz="1500">
                <a:solidFill>
                  <a:schemeClr val="lt1"/>
                </a:solidFill>
                <a:latin typeface="DM Sans"/>
                <a:ea typeface="DM Sans"/>
                <a:cs typeface="DM Sans"/>
                <a:sym typeface="DM Sans"/>
              </a:rPr>
              <a:t>M. NYAM Aquila</a:t>
            </a:r>
            <a:endParaRPr sz="1500">
              <a:solidFill>
                <a:schemeClr val="lt1"/>
              </a:solidFill>
              <a:latin typeface="DM Sans"/>
              <a:ea typeface="DM Sans"/>
              <a:cs typeface="DM Sans"/>
              <a:sym typeface="DM Sans"/>
            </a:endParaRPr>
          </a:p>
          <a:p>
            <a:pPr marL="0" lvl="0" indent="0" algn="l" rtl="0">
              <a:spcBef>
                <a:spcPts val="0"/>
              </a:spcBef>
              <a:spcAft>
                <a:spcPts val="0"/>
              </a:spcAft>
              <a:buNone/>
            </a:pPr>
            <a:r>
              <a:rPr lang="en" sz="1200">
                <a:solidFill>
                  <a:schemeClr val="lt1"/>
                </a:solidFill>
                <a:latin typeface="DM Sans"/>
                <a:ea typeface="DM Sans"/>
                <a:cs typeface="DM Sans"/>
                <a:sym typeface="DM Sans"/>
              </a:rPr>
              <a:t>E</a:t>
            </a:r>
            <a:r>
              <a:rPr lang="en" sz="1300">
                <a:solidFill>
                  <a:schemeClr val="lt1"/>
                </a:solidFill>
                <a:latin typeface="DM Sans"/>
                <a:ea typeface="DM Sans"/>
                <a:cs typeface="DM Sans"/>
                <a:sym typeface="DM Sans"/>
              </a:rPr>
              <a:t>nseignant a IUC </a:t>
            </a:r>
            <a:endParaRPr sz="1300">
              <a:solidFill>
                <a:schemeClr val="lt1"/>
              </a:solidFill>
              <a:latin typeface="DM Sans"/>
              <a:ea typeface="DM Sans"/>
              <a:cs typeface="DM Sans"/>
              <a:sym typeface="DM Sans"/>
            </a:endParaRPr>
          </a:p>
        </p:txBody>
      </p:sp>
      <p:sp>
        <p:nvSpPr>
          <p:cNvPr id="390" name="Google Shape;390;p56"/>
          <p:cNvSpPr txBox="1"/>
          <p:nvPr/>
        </p:nvSpPr>
        <p:spPr>
          <a:xfrm>
            <a:off x="2817025" y="4145075"/>
            <a:ext cx="3420600" cy="618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lt1"/>
                </a:solidFill>
                <a:latin typeface="DM Sans"/>
                <a:ea typeface="DM Sans"/>
                <a:cs typeface="DM Sans"/>
                <a:sym typeface="DM Sans"/>
              </a:rPr>
              <a:t>Présenté par :</a:t>
            </a:r>
            <a:endParaRPr sz="1600">
              <a:solidFill>
                <a:schemeClr val="lt1"/>
              </a:solidFill>
              <a:latin typeface="DM Sans"/>
              <a:ea typeface="DM Sans"/>
              <a:cs typeface="DM Sans"/>
              <a:sym typeface="DM Sans"/>
            </a:endParaRPr>
          </a:p>
          <a:p>
            <a:pPr marL="0" lvl="0" indent="0" algn="ctr" rtl="0">
              <a:spcBef>
                <a:spcPts val="0"/>
              </a:spcBef>
              <a:spcAft>
                <a:spcPts val="0"/>
              </a:spcAft>
              <a:buNone/>
            </a:pPr>
            <a:r>
              <a:rPr lang="en" sz="1800">
                <a:solidFill>
                  <a:schemeClr val="lt1"/>
                </a:solidFill>
                <a:latin typeface="DM Sans"/>
                <a:ea typeface="DM Sans"/>
                <a:cs typeface="DM Sans"/>
                <a:sym typeface="DM Sans"/>
              </a:rPr>
              <a:t>NONO NOUMDJO Jordan Cabrel</a:t>
            </a:r>
            <a:endParaRPr sz="1800">
              <a:solidFill>
                <a:schemeClr val="lt1"/>
              </a:solidFill>
              <a:latin typeface="DM Sans"/>
              <a:ea typeface="DM Sans"/>
              <a:cs typeface="DM Sans"/>
              <a:sym typeface="DM Sans"/>
            </a:endParaRPr>
          </a:p>
          <a:p>
            <a:pPr marL="0" lvl="0" indent="0" algn="ctr" rtl="0">
              <a:spcBef>
                <a:spcPts val="0"/>
              </a:spcBef>
              <a:spcAft>
                <a:spcPts val="0"/>
              </a:spcAft>
              <a:buNone/>
            </a:pPr>
            <a:endParaRPr sz="1600">
              <a:solidFill>
                <a:schemeClr val="lt1"/>
              </a:solidFill>
              <a:latin typeface="DM Sans"/>
              <a:ea typeface="DM Sans"/>
              <a:cs typeface="DM Sans"/>
              <a:sym typeface="DM Sans"/>
            </a:endParaRPr>
          </a:p>
        </p:txBody>
      </p:sp>
      <p:sp>
        <p:nvSpPr>
          <p:cNvPr id="391" name="Google Shape;391;p56"/>
          <p:cNvSpPr txBox="1"/>
          <p:nvPr/>
        </p:nvSpPr>
        <p:spPr>
          <a:xfrm>
            <a:off x="6933851" y="4228575"/>
            <a:ext cx="2228700" cy="7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DM Sans"/>
                <a:ea typeface="DM Sans"/>
                <a:cs typeface="DM Sans"/>
                <a:sym typeface="DM Sans"/>
              </a:rPr>
              <a:t>Encadrant professionnel:</a:t>
            </a:r>
            <a:endParaRPr sz="1300">
              <a:solidFill>
                <a:schemeClr val="lt1"/>
              </a:solidFill>
              <a:latin typeface="DM Sans"/>
              <a:ea typeface="DM Sans"/>
              <a:cs typeface="DM Sans"/>
              <a:sym typeface="DM Sans"/>
            </a:endParaRPr>
          </a:p>
          <a:p>
            <a:pPr marL="0" lvl="0" indent="0" algn="l" rtl="0">
              <a:spcBef>
                <a:spcPts val="0"/>
              </a:spcBef>
              <a:spcAft>
                <a:spcPts val="0"/>
              </a:spcAft>
              <a:buNone/>
            </a:pPr>
            <a:r>
              <a:rPr lang="en">
                <a:solidFill>
                  <a:schemeClr val="lt1"/>
                </a:solidFill>
                <a:latin typeface="DM Sans"/>
                <a:ea typeface="DM Sans"/>
                <a:cs typeface="DM Sans"/>
                <a:sym typeface="DM Sans"/>
              </a:rPr>
              <a:t>M. TCHANGA Christian</a:t>
            </a:r>
            <a:endParaRPr>
              <a:solidFill>
                <a:schemeClr val="lt1"/>
              </a:solidFill>
              <a:latin typeface="DM Sans"/>
              <a:ea typeface="DM Sans"/>
              <a:cs typeface="DM Sans"/>
              <a:sym typeface="DM Sans"/>
            </a:endParaRPr>
          </a:p>
          <a:p>
            <a:pPr marL="0" lvl="0" indent="0" algn="l" rtl="0">
              <a:spcBef>
                <a:spcPts val="0"/>
              </a:spcBef>
              <a:spcAft>
                <a:spcPts val="0"/>
              </a:spcAft>
              <a:buNone/>
            </a:pPr>
            <a:r>
              <a:rPr lang="en" sz="1300">
                <a:solidFill>
                  <a:schemeClr val="lt1"/>
                </a:solidFill>
                <a:latin typeface="DM Sans"/>
                <a:ea typeface="DM Sans"/>
                <a:cs typeface="DM Sans"/>
                <a:sym typeface="DM Sans"/>
              </a:rPr>
              <a:t>Directeur General SPEEDEX</a:t>
            </a:r>
            <a:endParaRPr sz="1300">
              <a:solidFill>
                <a:schemeClr val="lt1"/>
              </a:solidFill>
              <a:latin typeface="DM Sans"/>
              <a:ea typeface="DM Sans"/>
              <a:cs typeface="DM Sans"/>
              <a:sym typeface="DM Sans"/>
            </a:endParaRPr>
          </a:p>
          <a:p>
            <a:pPr marL="0" lvl="0" indent="0" algn="l" rtl="0">
              <a:spcBef>
                <a:spcPts val="0"/>
              </a:spcBef>
              <a:spcAft>
                <a:spcPts val="0"/>
              </a:spcAft>
              <a:buNone/>
            </a:pPr>
            <a:endParaRPr sz="1300">
              <a:solidFill>
                <a:schemeClr val="lt1"/>
              </a:solidFill>
              <a:latin typeface="DM Sans"/>
              <a:ea typeface="DM Sans"/>
              <a:cs typeface="DM Sans"/>
              <a:sym typeface="DM Sans"/>
            </a:endParaRPr>
          </a:p>
        </p:txBody>
      </p:sp>
      <p:cxnSp>
        <p:nvCxnSpPr>
          <p:cNvPr id="2" name="Connecteur : en arc 1">
            <a:extLst>
              <a:ext uri="{FF2B5EF4-FFF2-40B4-BE49-F238E27FC236}">
                <a16:creationId xmlns:a16="http://schemas.microsoft.com/office/drawing/2014/main" id="{88CECF41-70EC-B91F-25E1-E5DFA1CD5BB2}"/>
              </a:ext>
            </a:extLst>
          </p:cNvPr>
          <p:cNvCxnSpPr>
            <a:cxnSpLocks/>
          </p:cNvCxnSpPr>
          <p:nvPr/>
        </p:nvCxnSpPr>
        <p:spPr>
          <a:xfrm flipV="1">
            <a:off x="881400" y="3157575"/>
            <a:ext cx="7610621" cy="942535"/>
          </a:xfrm>
          <a:prstGeom prst="curvedConnector3">
            <a:avLst>
              <a:gd name="adj1" fmla="val 53043"/>
            </a:avLst>
          </a:prstGeom>
          <a:ln w="88900">
            <a:gradFill>
              <a:gsLst>
                <a:gs pos="18000">
                  <a:srgbClr val="F09415"/>
                </a:gs>
                <a:gs pos="58000">
                  <a:schemeClr val="accent6">
                    <a:lumMod val="75000"/>
                  </a:schemeClr>
                </a:gs>
                <a:gs pos="100000">
                  <a:schemeClr val="accent6">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7" name="Bulle narrative : ronde 6">
            <a:extLst>
              <a:ext uri="{FF2B5EF4-FFF2-40B4-BE49-F238E27FC236}">
                <a16:creationId xmlns:a16="http://schemas.microsoft.com/office/drawing/2014/main" id="{1E8988B2-3DB1-603B-3534-63FCBA011A84}"/>
              </a:ext>
            </a:extLst>
          </p:cNvPr>
          <p:cNvSpPr/>
          <p:nvPr/>
        </p:nvSpPr>
        <p:spPr>
          <a:xfrm>
            <a:off x="766689" y="2969941"/>
            <a:ext cx="1285375" cy="801600"/>
          </a:xfrm>
          <a:prstGeom prst="wedgeEllipseCallout">
            <a:avLst>
              <a:gd name="adj1" fmla="val -3645"/>
              <a:gd name="adj2" fmla="val 72584"/>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M"/>
          </a:p>
        </p:txBody>
      </p:sp>
      <p:sp>
        <p:nvSpPr>
          <p:cNvPr id="8" name="Bulle narrative : ronde 7">
            <a:extLst>
              <a:ext uri="{FF2B5EF4-FFF2-40B4-BE49-F238E27FC236}">
                <a16:creationId xmlns:a16="http://schemas.microsoft.com/office/drawing/2014/main" id="{663861B0-9979-64F2-8169-841D5BCA2CD4}"/>
              </a:ext>
            </a:extLst>
          </p:cNvPr>
          <p:cNvSpPr/>
          <p:nvPr/>
        </p:nvSpPr>
        <p:spPr>
          <a:xfrm>
            <a:off x="4143735" y="2699363"/>
            <a:ext cx="1400537" cy="801600"/>
          </a:xfrm>
          <a:prstGeom prst="wedgeEllipseCallout">
            <a:avLst>
              <a:gd name="adj1" fmla="val 1823"/>
              <a:gd name="adj2" fmla="val 7706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800" dirty="0">
                <a:latin typeface="Times New Roman" panose="02020603050405020304" pitchFamily="18" charset="0"/>
                <a:cs typeface="Times New Roman" panose="02020603050405020304" pitchFamily="18" charset="0"/>
              </a:rPr>
              <a:t>?</a:t>
            </a:r>
            <a:endParaRPr lang="fr-CM" sz="8800" dirty="0">
              <a:latin typeface="Times New Roman" panose="02020603050405020304" pitchFamily="18" charset="0"/>
              <a:cs typeface="Times New Roman" panose="02020603050405020304" pitchFamily="18" charset="0"/>
            </a:endParaRPr>
          </a:p>
        </p:txBody>
      </p:sp>
      <p:sp>
        <p:nvSpPr>
          <p:cNvPr id="9" name="Bulle narrative : ronde 8">
            <a:extLst>
              <a:ext uri="{FF2B5EF4-FFF2-40B4-BE49-F238E27FC236}">
                <a16:creationId xmlns:a16="http://schemas.microsoft.com/office/drawing/2014/main" id="{B04D087D-B289-395B-28CB-0ACB94C9713E}"/>
              </a:ext>
            </a:extLst>
          </p:cNvPr>
          <p:cNvSpPr/>
          <p:nvPr/>
        </p:nvSpPr>
        <p:spPr>
          <a:xfrm>
            <a:off x="7905509" y="2456530"/>
            <a:ext cx="1095672" cy="734700"/>
          </a:xfrm>
          <a:prstGeom prst="wedgeEllipseCallout">
            <a:avLst>
              <a:gd name="adj1" fmla="val 8480"/>
              <a:gd name="adj2" fmla="val 44447"/>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M"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EBEBE"/>
            </a:gs>
          </a:gsLst>
          <a:lin ang="5400012" scaled="0"/>
        </a:gradFill>
        <a:effectLst/>
      </p:bgPr>
    </p:bg>
    <p:spTree>
      <p:nvGrpSpPr>
        <p:cNvPr id="1" name="Shape 219"/>
        <p:cNvGrpSpPr/>
        <p:nvPr/>
      </p:nvGrpSpPr>
      <p:grpSpPr>
        <a:xfrm>
          <a:off x="0" y="0"/>
          <a:ext cx="0" cy="0"/>
          <a:chOff x="0" y="0"/>
          <a:chExt cx="0" cy="0"/>
        </a:xfrm>
      </p:grpSpPr>
      <p:sp>
        <p:nvSpPr>
          <p:cNvPr id="220" name="Google Shape;220;p37"/>
          <p:cNvSpPr/>
          <p:nvPr/>
        </p:nvSpPr>
        <p:spPr>
          <a:xfrm>
            <a:off x="2239350" y="1690050"/>
            <a:ext cx="1569900" cy="881700"/>
          </a:xfrm>
          <a:prstGeom prst="cloudCallout">
            <a:avLst>
              <a:gd name="adj1" fmla="val -20833"/>
              <a:gd name="adj2" fmla="val 6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7"/>
          <p:cNvSpPr txBox="1"/>
          <p:nvPr/>
        </p:nvSpPr>
        <p:spPr>
          <a:xfrm>
            <a:off x="1037000" y="2825700"/>
            <a:ext cx="3289800" cy="65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100" b="1" dirty="0">
                <a:solidFill>
                  <a:schemeClr val="accent2">
                    <a:lumMod val="75000"/>
                  </a:schemeClr>
                </a:solidFill>
                <a:latin typeface="Manrope"/>
                <a:ea typeface="Manrope"/>
                <a:cs typeface="Manrope"/>
                <a:sym typeface="Manrope"/>
              </a:rPr>
              <a:t>BIENVENU !</a:t>
            </a:r>
            <a:endParaRPr sz="3100" b="1" dirty="0">
              <a:solidFill>
                <a:schemeClr val="accent2">
                  <a:lumMod val="75000"/>
                </a:schemeClr>
              </a:solidFill>
              <a:latin typeface="Manrope"/>
              <a:ea typeface="Manrope"/>
              <a:cs typeface="Manrope"/>
              <a:sym typeface="Manrope"/>
            </a:endParaRPr>
          </a:p>
        </p:txBody>
      </p:sp>
      <p:sp>
        <p:nvSpPr>
          <p:cNvPr id="222" name="Google Shape;222;p37"/>
          <p:cNvSpPr txBox="1"/>
          <p:nvPr/>
        </p:nvSpPr>
        <p:spPr>
          <a:xfrm>
            <a:off x="6481100" y="354150"/>
            <a:ext cx="2662800" cy="881700"/>
          </a:xfrm>
          <a:prstGeom prst="rect">
            <a:avLst/>
          </a:prstGeom>
          <a:solidFill>
            <a:schemeClr val="accent2"/>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Manrope"/>
              <a:ea typeface="Manrope"/>
              <a:cs typeface="Manrope"/>
              <a:sym typeface="Manrope"/>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38"/>
          <p:cNvPicPr preferRelativeResize="0"/>
          <p:nvPr/>
        </p:nvPicPr>
        <p:blipFill rotWithShape="1">
          <a:blip r:embed="rId3">
            <a:alphaModFix/>
          </a:blip>
          <a:srcRect l="11698" t="6289" r="8556" b="6472"/>
          <a:stretch/>
        </p:blipFill>
        <p:spPr>
          <a:xfrm>
            <a:off x="4677702" y="1191507"/>
            <a:ext cx="4140699" cy="2760474"/>
          </a:xfrm>
          <a:prstGeom prst="rect">
            <a:avLst/>
          </a:prstGeom>
          <a:noFill/>
          <a:ln>
            <a:noFill/>
          </a:ln>
        </p:spPr>
      </p:pic>
      <p:sp>
        <p:nvSpPr>
          <p:cNvPr id="228" name="Google Shape;228;p38"/>
          <p:cNvSpPr txBox="1">
            <a:spLocks noGrp="1"/>
          </p:cNvSpPr>
          <p:nvPr>
            <p:ph type="ctrTitle"/>
          </p:nvPr>
        </p:nvSpPr>
        <p:spPr>
          <a:xfrm>
            <a:off x="217100" y="1735525"/>
            <a:ext cx="4592100" cy="206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300"/>
              <a:t>INTRODUCTION</a:t>
            </a:r>
            <a:endParaRPr sz="4300">
              <a:solidFill>
                <a:schemeClr val="lt1"/>
              </a:solidFill>
            </a:endParaRPr>
          </a:p>
          <a:p>
            <a:pPr marL="0" lvl="0" indent="0" algn="ctr" rtl="0">
              <a:spcBef>
                <a:spcPts val="0"/>
              </a:spcBef>
              <a:spcAft>
                <a:spcPts val="0"/>
              </a:spcAft>
              <a:buNone/>
            </a:pPr>
            <a:endParaRPr sz="2300">
              <a:solidFill>
                <a:schemeClr val="dk2"/>
              </a:solidFill>
              <a:highlight>
                <a:schemeClr val="lt1"/>
              </a:highlight>
            </a:endParaRPr>
          </a:p>
        </p:txBody>
      </p:sp>
    </p:spTree>
  </p:cSld>
  <p:clrMapOvr>
    <a:masterClrMapping/>
  </p:clrMapOvr>
  <p:transition spd="slow">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9"/>
          <p:cNvSpPr txBox="1">
            <a:spLocks noGrp="1"/>
          </p:cNvSpPr>
          <p:nvPr>
            <p:ph type="subTitle" idx="1"/>
          </p:nvPr>
        </p:nvSpPr>
        <p:spPr>
          <a:xfrm>
            <a:off x="385700" y="3693600"/>
            <a:ext cx="8199600" cy="9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a:t>PRESENTATION DE L’ENTREPRISE ET DEROULEMENT DE STAGE </a:t>
            </a:r>
            <a:endParaRPr sz="2100"/>
          </a:p>
        </p:txBody>
      </p:sp>
      <p:pic>
        <p:nvPicPr>
          <p:cNvPr id="234" name="Google Shape;234;p39"/>
          <p:cNvPicPr preferRelativeResize="0"/>
          <p:nvPr/>
        </p:nvPicPr>
        <p:blipFill>
          <a:blip r:embed="rId3">
            <a:alphaModFix/>
          </a:blip>
          <a:stretch>
            <a:fillRect/>
          </a:stretch>
        </p:blipFill>
        <p:spPr>
          <a:xfrm>
            <a:off x="2554325" y="376525"/>
            <a:ext cx="4035349" cy="2800353"/>
          </a:xfrm>
          <a:prstGeom prst="rect">
            <a:avLst/>
          </a:prstGeom>
          <a:noFill/>
          <a:ln>
            <a:noFill/>
          </a:ln>
        </p:spPr>
      </p:pic>
      <p:sp>
        <p:nvSpPr>
          <p:cNvPr id="235" name="Google Shape;235;p39"/>
          <p:cNvSpPr txBox="1">
            <a:spLocks noGrp="1"/>
          </p:cNvSpPr>
          <p:nvPr>
            <p:ph type="title"/>
          </p:nvPr>
        </p:nvSpPr>
        <p:spPr>
          <a:xfrm>
            <a:off x="1921650" y="3086500"/>
            <a:ext cx="5300700" cy="69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CHAPITRE I</a:t>
            </a: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0"/>
          <p:cNvSpPr txBox="1">
            <a:spLocks noGrp="1"/>
          </p:cNvSpPr>
          <p:nvPr>
            <p:ph type="title"/>
          </p:nvPr>
        </p:nvSpPr>
        <p:spPr>
          <a:xfrm>
            <a:off x="151900" y="539400"/>
            <a:ext cx="89922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100"/>
              <a:t>PRESENTATION DE L’ENTREEPRISE D’ACCUEIL</a:t>
            </a:r>
            <a:endParaRPr sz="3100"/>
          </a:p>
        </p:txBody>
      </p:sp>
      <p:sp>
        <p:nvSpPr>
          <p:cNvPr id="241" name="Google Shape;241;p40"/>
          <p:cNvSpPr txBox="1">
            <a:spLocks noGrp="1"/>
          </p:cNvSpPr>
          <p:nvPr>
            <p:ph type="title"/>
          </p:nvPr>
        </p:nvSpPr>
        <p:spPr>
          <a:xfrm>
            <a:off x="421200" y="1112100"/>
            <a:ext cx="3688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a:t>LOCALISATION</a:t>
            </a:r>
            <a:endParaRPr sz="800"/>
          </a:p>
        </p:txBody>
      </p:sp>
      <p:sp>
        <p:nvSpPr>
          <p:cNvPr id="242" name="Google Shape;242;p40"/>
          <p:cNvSpPr txBox="1">
            <a:spLocks noGrp="1"/>
          </p:cNvSpPr>
          <p:nvPr>
            <p:ph type="title"/>
          </p:nvPr>
        </p:nvSpPr>
        <p:spPr>
          <a:xfrm>
            <a:off x="4648325" y="1112100"/>
            <a:ext cx="3688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a:t>FICHE IDENTITAIRE</a:t>
            </a:r>
            <a:endParaRPr sz="800"/>
          </a:p>
        </p:txBody>
      </p:sp>
      <p:graphicFrame>
        <p:nvGraphicFramePr>
          <p:cNvPr id="243" name="Google Shape;243;p40"/>
          <p:cNvGraphicFramePr/>
          <p:nvPr/>
        </p:nvGraphicFramePr>
        <p:xfrm>
          <a:off x="4933425" y="1684800"/>
          <a:ext cx="4049475" cy="3234150"/>
        </p:xfrm>
        <a:graphic>
          <a:graphicData uri="http://schemas.openxmlformats.org/drawingml/2006/table">
            <a:tbl>
              <a:tblPr>
                <a:noFill/>
                <a:tableStyleId>{84926630-C328-41D7-840F-606870E84324}</a:tableStyleId>
              </a:tblPr>
              <a:tblGrid>
                <a:gridCol w="2035500">
                  <a:extLst>
                    <a:ext uri="{9D8B030D-6E8A-4147-A177-3AD203B41FA5}">
                      <a16:colId xmlns:a16="http://schemas.microsoft.com/office/drawing/2014/main" val="20000"/>
                    </a:ext>
                  </a:extLst>
                </a:gridCol>
                <a:gridCol w="2013975">
                  <a:extLst>
                    <a:ext uri="{9D8B030D-6E8A-4147-A177-3AD203B41FA5}">
                      <a16:colId xmlns:a16="http://schemas.microsoft.com/office/drawing/2014/main" val="20001"/>
                    </a:ext>
                  </a:extLst>
                </a:gridCol>
              </a:tblGrid>
              <a:tr h="424100">
                <a:tc>
                  <a:txBody>
                    <a:bodyPr/>
                    <a:lstStyle/>
                    <a:p>
                      <a:pPr marL="0" lvl="0" indent="0" algn="ctr" rtl="0">
                        <a:lnSpc>
                          <a:spcPct val="150000"/>
                        </a:lnSpc>
                        <a:spcBef>
                          <a:spcPts val="0"/>
                        </a:spcBef>
                        <a:spcAft>
                          <a:spcPts val="300"/>
                        </a:spcAft>
                        <a:buNone/>
                      </a:pPr>
                      <a:r>
                        <a:rPr lang="en" sz="1200" b="1">
                          <a:latin typeface="Times New Roman"/>
                          <a:ea typeface="Times New Roman"/>
                          <a:cs typeface="Times New Roman"/>
                          <a:sym typeface="Times New Roman"/>
                        </a:rPr>
                        <a:t>NOM DE L’ENTREPRISE</a:t>
                      </a:r>
                      <a:endParaRPr sz="1200" b="1">
                        <a:latin typeface="Times New Roman"/>
                        <a:ea typeface="Times New Roman"/>
                        <a:cs typeface="Times New Roman"/>
                        <a:sym typeface="Times New Roman"/>
                      </a:endParaRPr>
                    </a:p>
                  </a:txBody>
                  <a:tcPr marL="63500" marR="63500" marT="63500" marB="63500" anchor="ctr">
                    <a:lnL w="12700" cap="flat" cmpd="sng">
                      <a:solidFill>
                        <a:srgbClr val="444444"/>
                      </a:solidFill>
                      <a:prstDash val="solid"/>
                      <a:round/>
                      <a:headEnd type="none" w="sm" len="sm"/>
                      <a:tailEnd type="none" w="sm" len="sm"/>
                    </a:lnL>
                    <a:lnR cap="flat" cmpd="sng">
                      <a:solidFill>
                        <a:srgbClr val="000000"/>
                      </a:solidFill>
                      <a:prstDash val="solid"/>
                      <a:round/>
                      <a:headEnd type="none" w="sm" len="sm"/>
                      <a:tailEnd type="none" w="sm" len="sm"/>
                    </a:lnR>
                    <a:lnT w="12700" cap="flat" cmpd="sng">
                      <a:solidFill>
                        <a:srgbClr val="444444"/>
                      </a:solidFill>
                      <a:prstDash val="solid"/>
                      <a:round/>
                      <a:headEnd type="none" w="sm" len="sm"/>
                      <a:tailEnd type="none" w="sm" len="sm"/>
                    </a:lnT>
                    <a:lnB cap="flat" cmpd="sng">
                      <a:solidFill>
                        <a:srgbClr val="000000"/>
                      </a:solidFill>
                      <a:prstDash val="solid"/>
                      <a:round/>
                      <a:headEnd type="none" w="sm" len="sm"/>
                      <a:tailEnd type="none" w="sm" len="sm"/>
                    </a:lnB>
                    <a:solidFill>
                      <a:schemeClr val="lt2"/>
                    </a:solidFill>
                  </a:tcPr>
                </a:tc>
                <a:tc>
                  <a:txBody>
                    <a:bodyPr/>
                    <a:lstStyle/>
                    <a:p>
                      <a:pPr marL="0" lvl="0" indent="0" algn="ctr" rtl="0">
                        <a:lnSpc>
                          <a:spcPct val="150000"/>
                        </a:lnSpc>
                        <a:spcBef>
                          <a:spcPts val="0"/>
                        </a:spcBef>
                        <a:spcAft>
                          <a:spcPts val="300"/>
                        </a:spcAft>
                        <a:buNone/>
                      </a:pPr>
                      <a:r>
                        <a:rPr lang="en" sz="1200" b="1">
                          <a:latin typeface="Times New Roman"/>
                          <a:ea typeface="Times New Roman"/>
                          <a:cs typeface="Times New Roman"/>
                          <a:sym typeface="Times New Roman"/>
                        </a:rPr>
                        <a:t>INLINE SOLUTION</a:t>
                      </a:r>
                      <a:endParaRPr sz="1200" b="1">
                        <a:latin typeface="Times New Roman"/>
                        <a:ea typeface="Times New Roman"/>
                        <a:cs typeface="Times New Roman"/>
                        <a:sym typeface="Times New Roman"/>
                      </a:endParaRPr>
                    </a:p>
                  </a:txBody>
                  <a:tcPr marL="63500" marR="63500" marT="63500" marB="63500" anchor="ctr">
                    <a:lnL cap="flat" cmpd="sng">
                      <a:solidFill>
                        <a:srgbClr val="000000"/>
                      </a:solidFill>
                      <a:prstDash val="solid"/>
                      <a:round/>
                      <a:headEnd type="none" w="sm" len="sm"/>
                      <a:tailEnd type="none" w="sm" len="sm"/>
                    </a:lnL>
                    <a:lnR w="12700" cap="flat" cmpd="sng">
                      <a:solidFill>
                        <a:srgbClr val="444444"/>
                      </a:solidFill>
                      <a:prstDash val="solid"/>
                      <a:round/>
                      <a:headEnd type="none" w="sm" len="sm"/>
                      <a:tailEnd type="none" w="sm" len="sm"/>
                    </a:lnR>
                    <a:lnT w="12700" cap="flat" cmpd="sng">
                      <a:solidFill>
                        <a:srgbClr val="444444"/>
                      </a:solidFill>
                      <a:prstDash val="solid"/>
                      <a:round/>
                      <a:headEnd type="none" w="sm" len="sm"/>
                      <a:tailEnd type="none" w="sm" len="sm"/>
                    </a:lnT>
                    <a:lnB cap="flat" cmpd="sng">
                      <a:solidFill>
                        <a:srgbClr val="000000"/>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24100">
                <a:tc>
                  <a:txBody>
                    <a:bodyPr/>
                    <a:lstStyle/>
                    <a:p>
                      <a:pPr marL="0" lvl="0" indent="0" algn="l" rtl="0">
                        <a:lnSpc>
                          <a:spcPct val="150000"/>
                        </a:lnSpc>
                        <a:spcBef>
                          <a:spcPts val="0"/>
                        </a:spcBef>
                        <a:spcAft>
                          <a:spcPts val="300"/>
                        </a:spcAft>
                        <a:buNone/>
                      </a:pPr>
                      <a:r>
                        <a:rPr lang="en" sz="1200">
                          <a:latin typeface="Times New Roman"/>
                          <a:ea typeface="Times New Roman"/>
                          <a:cs typeface="Times New Roman"/>
                          <a:sym typeface="Times New Roman"/>
                        </a:rPr>
                        <a:t>DIRECTEUR GENERAL</a:t>
                      </a:r>
                      <a:endParaRPr sz="1200">
                        <a:latin typeface="Times New Roman"/>
                        <a:ea typeface="Times New Roman"/>
                        <a:cs typeface="Times New Roman"/>
                        <a:sym typeface="Times New Roman"/>
                      </a:endParaRPr>
                    </a:p>
                  </a:txBody>
                  <a:tcPr marL="63500" marR="63500" marT="63500" marB="63500" anchor="ctr">
                    <a:lnL w="19050" cap="flat" cmpd="sng">
                      <a:solidFill>
                        <a:srgbClr val="444444"/>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2F2F2"/>
                    </a:solidFill>
                  </a:tcPr>
                </a:tc>
                <a:tc>
                  <a:txBody>
                    <a:bodyPr/>
                    <a:lstStyle/>
                    <a:p>
                      <a:pPr marL="0" lvl="0" indent="0" algn="l" rtl="0">
                        <a:lnSpc>
                          <a:spcPct val="150000"/>
                        </a:lnSpc>
                        <a:spcBef>
                          <a:spcPts val="0"/>
                        </a:spcBef>
                        <a:spcAft>
                          <a:spcPts val="300"/>
                        </a:spcAft>
                        <a:buNone/>
                      </a:pPr>
                      <a:r>
                        <a:rPr lang="en" sz="1200">
                          <a:latin typeface="Times New Roman"/>
                          <a:ea typeface="Times New Roman"/>
                          <a:cs typeface="Times New Roman"/>
                          <a:sym typeface="Times New Roman"/>
                        </a:rPr>
                        <a:t>M. TCHANGA CHRISTIAN</a:t>
                      </a:r>
                      <a:endParaRPr sz="1200">
                        <a:latin typeface="Times New Roman"/>
                        <a:ea typeface="Times New Roman"/>
                        <a:cs typeface="Times New Roman"/>
                        <a:sym typeface="Times New Roman"/>
                      </a:endParaRPr>
                    </a:p>
                  </a:txBody>
                  <a:tcPr marL="63500" marR="63500" marT="63500" marB="63500" anchor="ctr">
                    <a:lnL cap="flat" cmpd="sng">
                      <a:solidFill>
                        <a:srgbClr val="000000"/>
                      </a:solidFill>
                      <a:prstDash val="solid"/>
                      <a:round/>
                      <a:headEnd type="none" w="sm" len="sm"/>
                      <a:tailEnd type="none" w="sm" len="sm"/>
                    </a:lnL>
                    <a:lnR w="19050" cap="flat" cmpd="sng">
                      <a:solidFill>
                        <a:srgbClr val="444444"/>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2F2F2"/>
                    </a:solidFill>
                  </a:tcPr>
                </a:tc>
                <a:extLst>
                  <a:ext uri="{0D108BD9-81ED-4DB2-BD59-A6C34878D82A}">
                    <a16:rowId xmlns:a16="http://schemas.microsoft.com/office/drawing/2014/main" val="10001"/>
                  </a:ext>
                </a:extLst>
              </a:tr>
              <a:tr h="424100">
                <a:tc>
                  <a:txBody>
                    <a:bodyPr/>
                    <a:lstStyle/>
                    <a:p>
                      <a:pPr marL="0" lvl="0" indent="0" algn="l" rtl="0">
                        <a:lnSpc>
                          <a:spcPct val="150000"/>
                        </a:lnSpc>
                        <a:spcBef>
                          <a:spcPts val="0"/>
                        </a:spcBef>
                        <a:spcAft>
                          <a:spcPts val="300"/>
                        </a:spcAft>
                        <a:buNone/>
                      </a:pPr>
                      <a:r>
                        <a:rPr lang="en" sz="1200">
                          <a:latin typeface="Times New Roman"/>
                          <a:ea typeface="Times New Roman"/>
                          <a:cs typeface="Times New Roman"/>
                          <a:sym typeface="Times New Roman"/>
                        </a:rPr>
                        <a:t>SIÈGE SOCIAL</a:t>
                      </a:r>
                      <a:endParaRPr sz="1200">
                        <a:latin typeface="Times New Roman"/>
                        <a:ea typeface="Times New Roman"/>
                        <a:cs typeface="Times New Roman"/>
                        <a:sym typeface="Times New Roman"/>
                      </a:endParaRPr>
                    </a:p>
                  </a:txBody>
                  <a:tcPr marL="63500" marR="63500" marT="63500" marB="63500" anchor="ctr">
                    <a:lnL w="19050" cap="flat" cmpd="sng">
                      <a:solidFill>
                        <a:srgbClr val="444444"/>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300"/>
                        </a:spcAft>
                        <a:buNone/>
                      </a:pPr>
                      <a:r>
                        <a:rPr lang="en" sz="1200">
                          <a:latin typeface="Times New Roman"/>
                          <a:ea typeface="Times New Roman"/>
                          <a:cs typeface="Times New Roman"/>
                          <a:sym typeface="Times New Roman"/>
                        </a:rPr>
                        <a:t>DOUALA, CAMEROUN</a:t>
                      </a:r>
                      <a:endParaRPr sz="1200">
                        <a:latin typeface="Times New Roman"/>
                        <a:ea typeface="Times New Roman"/>
                        <a:cs typeface="Times New Roman"/>
                        <a:sym typeface="Times New Roman"/>
                      </a:endParaRPr>
                    </a:p>
                  </a:txBody>
                  <a:tcPr marL="63500" marR="63500" marT="63500" marB="63500" anchor="ctr">
                    <a:lnL cap="flat" cmpd="sng">
                      <a:solidFill>
                        <a:srgbClr val="000000"/>
                      </a:solidFill>
                      <a:prstDash val="solid"/>
                      <a:round/>
                      <a:headEnd type="none" w="sm" len="sm"/>
                      <a:tailEnd type="none" w="sm" len="sm"/>
                    </a:lnL>
                    <a:lnR w="19050" cap="flat" cmpd="sng">
                      <a:solidFill>
                        <a:srgbClr val="444444"/>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24100">
                <a:tc>
                  <a:txBody>
                    <a:bodyPr/>
                    <a:lstStyle/>
                    <a:p>
                      <a:pPr marL="0" lvl="0" indent="0" algn="l" rtl="0">
                        <a:lnSpc>
                          <a:spcPct val="150000"/>
                        </a:lnSpc>
                        <a:spcBef>
                          <a:spcPts val="0"/>
                        </a:spcBef>
                        <a:spcAft>
                          <a:spcPts val="300"/>
                        </a:spcAft>
                        <a:buNone/>
                      </a:pPr>
                      <a:r>
                        <a:rPr lang="en" sz="1200">
                          <a:latin typeface="Times New Roman"/>
                          <a:ea typeface="Times New Roman"/>
                          <a:cs typeface="Times New Roman"/>
                          <a:sym typeface="Times New Roman"/>
                        </a:rPr>
                        <a:t>DATE DE CRÉATION</a:t>
                      </a:r>
                      <a:endParaRPr sz="1200">
                        <a:latin typeface="Times New Roman"/>
                        <a:ea typeface="Times New Roman"/>
                        <a:cs typeface="Times New Roman"/>
                        <a:sym typeface="Times New Roman"/>
                      </a:endParaRPr>
                    </a:p>
                  </a:txBody>
                  <a:tcPr marL="63500" marR="63500" marT="63500" marB="63500" anchor="ctr">
                    <a:lnL w="19050" cap="flat" cmpd="sng">
                      <a:solidFill>
                        <a:srgbClr val="444444"/>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2F2F2"/>
                    </a:solidFill>
                  </a:tcPr>
                </a:tc>
                <a:tc>
                  <a:txBody>
                    <a:bodyPr/>
                    <a:lstStyle/>
                    <a:p>
                      <a:pPr marL="0" lvl="0" indent="0" algn="l" rtl="0">
                        <a:lnSpc>
                          <a:spcPct val="150000"/>
                        </a:lnSpc>
                        <a:spcBef>
                          <a:spcPts val="0"/>
                        </a:spcBef>
                        <a:spcAft>
                          <a:spcPts val="300"/>
                        </a:spcAft>
                        <a:buNone/>
                      </a:pPr>
                      <a:r>
                        <a:rPr lang="en" sz="1200">
                          <a:latin typeface="Times New Roman"/>
                          <a:ea typeface="Times New Roman"/>
                          <a:cs typeface="Times New Roman"/>
                          <a:sym typeface="Times New Roman"/>
                        </a:rPr>
                        <a:t>2023</a:t>
                      </a:r>
                      <a:endParaRPr sz="1200">
                        <a:latin typeface="Times New Roman"/>
                        <a:ea typeface="Times New Roman"/>
                        <a:cs typeface="Times New Roman"/>
                        <a:sym typeface="Times New Roman"/>
                      </a:endParaRPr>
                    </a:p>
                  </a:txBody>
                  <a:tcPr marL="63500" marR="63500" marT="63500" marB="63500" anchor="ctr">
                    <a:lnL cap="flat" cmpd="sng">
                      <a:solidFill>
                        <a:srgbClr val="000000"/>
                      </a:solidFill>
                      <a:prstDash val="solid"/>
                      <a:round/>
                      <a:headEnd type="none" w="sm" len="sm"/>
                      <a:tailEnd type="none" w="sm" len="sm"/>
                    </a:lnL>
                    <a:lnR w="19050" cap="flat" cmpd="sng">
                      <a:solidFill>
                        <a:srgbClr val="444444"/>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2F2F2"/>
                    </a:solidFill>
                  </a:tcPr>
                </a:tc>
                <a:extLst>
                  <a:ext uri="{0D108BD9-81ED-4DB2-BD59-A6C34878D82A}">
                    <a16:rowId xmlns:a16="http://schemas.microsoft.com/office/drawing/2014/main" val="10003"/>
                  </a:ext>
                </a:extLst>
              </a:tr>
              <a:tr h="689550">
                <a:tc>
                  <a:txBody>
                    <a:bodyPr/>
                    <a:lstStyle/>
                    <a:p>
                      <a:pPr marL="0" lvl="0" indent="0" algn="l" rtl="0">
                        <a:lnSpc>
                          <a:spcPct val="150000"/>
                        </a:lnSpc>
                        <a:spcBef>
                          <a:spcPts val="0"/>
                        </a:spcBef>
                        <a:spcAft>
                          <a:spcPts val="300"/>
                        </a:spcAft>
                        <a:buNone/>
                      </a:pPr>
                      <a:r>
                        <a:rPr lang="en" sz="1200">
                          <a:latin typeface="Times New Roman"/>
                          <a:ea typeface="Times New Roman"/>
                          <a:cs typeface="Times New Roman"/>
                          <a:sym typeface="Times New Roman"/>
                        </a:rPr>
                        <a:t>FORME JURIDIQUE</a:t>
                      </a:r>
                      <a:endParaRPr sz="1200">
                        <a:latin typeface="Times New Roman"/>
                        <a:ea typeface="Times New Roman"/>
                        <a:cs typeface="Times New Roman"/>
                        <a:sym typeface="Times New Roman"/>
                      </a:endParaRPr>
                    </a:p>
                  </a:txBody>
                  <a:tcPr marL="63500" marR="63500" marT="63500" marB="63500" anchor="ctr">
                    <a:lnL w="19050" cap="flat" cmpd="sng">
                      <a:solidFill>
                        <a:srgbClr val="444444"/>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300"/>
                        </a:spcAft>
                        <a:buNone/>
                      </a:pPr>
                      <a:r>
                        <a:rPr lang="en" sz="1200">
                          <a:latin typeface="Times New Roman"/>
                          <a:ea typeface="Times New Roman"/>
                          <a:cs typeface="Times New Roman"/>
                          <a:sym typeface="Times New Roman"/>
                        </a:rPr>
                        <a:t>Société À Responsabilité Limité</a:t>
                      </a:r>
                      <a:endParaRPr sz="1200">
                        <a:latin typeface="Times New Roman"/>
                        <a:ea typeface="Times New Roman"/>
                        <a:cs typeface="Times New Roman"/>
                        <a:sym typeface="Times New Roman"/>
                      </a:endParaRPr>
                    </a:p>
                  </a:txBody>
                  <a:tcPr marL="63500" marR="63500" marT="63500" marB="63500" anchor="ctr">
                    <a:lnL cap="flat" cmpd="sng">
                      <a:solidFill>
                        <a:srgbClr val="000000"/>
                      </a:solidFill>
                      <a:prstDash val="solid"/>
                      <a:round/>
                      <a:headEnd type="none" w="sm" len="sm"/>
                      <a:tailEnd type="none" w="sm" len="sm"/>
                    </a:lnL>
                    <a:lnR w="19050" cap="flat" cmpd="sng">
                      <a:solidFill>
                        <a:srgbClr val="444444"/>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24100">
                <a:tc>
                  <a:txBody>
                    <a:bodyPr/>
                    <a:lstStyle/>
                    <a:p>
                      <a:pPr marL="0" lvl="0" indent="0" algn="l" rtl="0">
                        <a:lnSpc>
                          <a:spcPct val="150000"/>
                        </a:lnSpc>
                        <a:spcBef>
                          <a:spcPts val="0"/>
                        </a:spcBef>
                        <a:spcAft>
                          <a:spcPts val="300"/>
                        </a:spcAft>
                        <a:buNone/>
                      </a:pPr>
                      <a:r>
                        <a:rPr lang="en" sz="1200">
                          <a:latin typeface="Times New Roman"/>
                          <a:ea typeface="Times New Roman"/>
                          <a:cs typeface="Times New Roman"/>
                          <a:sym typeface="Times New Roman"/>
                        </a:rPr>
                        <a:t>EMAIL</a:t>
                      </a:r>
                      <a:endParaRPr sz="1200">
                        <a:latin typeface="Times New Roman"/>
                        <a:ea typeface="Times New Roman"/>
                        <a:cs typeface="Times New Roman"/>
                        <a:sym typeface="Times New Roman"/>
                      </a:endParaRPr>
                    </a:p>
                  </a:txBody>
                  <a:tcPr marL="63500" marR="63500" marT="63500" marB="63500" anchor="ctr">
                    <a:lnL w="19050" cap="flat" cmpd="sng">
                      <a:solidFill>
                        <a:srgbClr val="444444"/>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E2EFD9"/>
                    </a:solidFill>
                  </a:tcPr>
                </a:tc>
                <a:tc>
                  <a:txBody>
                    <a:bodyPr/>
                    <a:lstStyle/>
                    <a:p>
                      <a:pPr marL="0" lvl="0" indent="0" algn="l" rtl="0">
                        <a:lnSpc>
                          <a:spcPct val="150000"/>
                        </a:lnSpc>
                        <a:spcBef>
                          <a:spcPts val="0"/>
                        </a:spcBef>
                        <a:spcAft>
                          <a:spcPts val="300"/>
                        </a:spcAft>
                        <a:buNone/>
                      </a:pPr>
                      <a:r>
                        <a:rPr lang="en" sz="1200">
                          <a:latin typeface="Times New Roman"/>
                          <a:ea typeface="Times New Roman"/>
                          <a:cs typeface="Times New Roman"/>
                          <a:sym typeface="Times New Roman"/>
                        </a:rPr>
                        <a:t>inlinesolution@gmail.com</a:t>
                      </a:r>
                      <a:endParaRPr sz="1200">
                        <a:latin typeface="Times New Roman"/>
                        <a:ea typeface="Times New Roman"/>
                        <a:cs typeface="Times New Roman"/>
                        <a:sym typeface="Times New Roman"/>
                      </a:endParaRPr>
                    </a:p>
                  </a:txBody>
                  <a:tcPr marL="63500" marR="63500" marT="63500" marB="63500" anchor="ctr">
                    <a:lnL cap="flat" cmpd="sng">
                      <a:solidFill>
                        <a:srgbClr val="000000"/>
                      </a:solidFill>
                      <a:prstDash val="solid"/>
                      <a:round/>
                      <a:headEnd type="none" w="sm" len="sm"/>
                      <a:tailEnd type="none" w="sm" len="sm"/>
                    </a:lnL>
                    <a:lnR w="19050" cap="flat" cmpd="sng">
                      <a:solidFill>
                        <a:srgbClr val="444444"/>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E2EFD9"/>
                    </a:solidFill>
                  </a:tcPr>
                </a:tc>
                <a:extLst>
                  <a:ext uri="{0D108BD9-81ED-4DB2-BD59-A6C34878D82A}">
                    <a16:rowId xmlns:a16="http://schemas.microsoft.com/office/drawing/2014/main" val="10005"/>
                  </a:ext>
                </a:extLst>
              </a:tr>
              <a:tr h="424100">
                <a:tc>
                  <a:txBody>
                    <a:bodyPr/>
                    <a:lstStyle/>
                    <a:p>
                      <a:pPr marL="0" lvl="0" indent="0" algn="l" rtl="0">
                        <a:lnSpc>
                          <a:spcPct val="150000"/>
                        </a:lnSpc>
                        <a:spcBef>
                          <a:spcPts val="0"/>
                        </a:spcBef>
                        <a:spcAft>
                          <a:spcPts val="300"/>
                        </a:spcAft>
                        <a:buNone/>
                      </a:pPr>
                      <a:r>
                        <a:rPr lang="en" sz="1200">
                          <a:latin typeface="Times New Roman"/>
                          <a:ea typeface="Times New Roman"/>
                          <a:cs typeface="Times New Roman"/>
                          <a:sym typeface="Times New Roman"/>
                        </a:rPr>
                        <a:t>TÉLÉPHONE</a:t>
                      </a:r>
                      <a:endParaRPr sz="1200">
                        <a:latin typeface="Times New Roman"/>
                        <a:ea typeface="Times New Roman"/>
                        <a:cs typeface="Times New Roman"/>
                        <a:sym typeface="Times New Roman"/>
                      </a:endParaRPr>
                    </a:p>
                  </a:txBody>
                  <a:tcPr marL="63500" marR="63500" marT="63500" marB="63500" anchor="ctr">
                    <a:lnL w="19050" cap="flat" cmpd="sng">
                      <a:solidFill>
                        <a:srgbClr val="444444"/>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700" cap="flat" cmpd="sng">
                      <a:solidFill>
                        <a:srgbClr val="444444"/>
                      </a:solidFill>
                      <a:prstDash val="solid"/>
                      <a:round/>
                      <a:headEnd type="none" w="sm" len="sm"/>
                      <a:tailEnd type="none" w="sm" len="sm"/>
                    </a:lnB>
                  </a:tcPr>
                </a:tc>
                <a:tc>
                  <a:txBody>
                    <a:bodyPr/>
                    <a:lstStyle/>
                    <a:p>
                      <a:pPr marL="0" lvl="0" indent="0" algn="l" rtl="0">
                        <a:lnSpc>
                          <a:spcPct val="150000"/>
                        </a:lnSpc>
                        <a:spcBef>
                          <a:spcPts val="0"/>
                        </a:spcBef>
                        <a:spcAft>
                          <a:spcPts val="300"/>
                        </a:spcAft>
                        <a:buNone/>
                      </a:pPr>
                      <a:r>
                        <a:rPr lang="en" sz="1200">
                          <a:latin typeface="Times New Roman"/>
                          <a:ea typeface="Times New Roman"/>
                          <a:cs typeface="Times New Roman"/>
                          <a:sym typeface="Times New Roman"/>
                        </a:rPr>
                        <a:t>+237 6 58 50 30 39</a:t>
                      </a:r>
                      <a:endParaRPr sz="1200">
                        <a:latin typeface="Times New Roman"/>
                        <a:ea typeface="Times New Roman"/>
                        <a:cs typeface="Times New Roman"/>
                        <a:sym typeface="Times New Roman"/>
                      </a:endParaRPr>
                    </a:p>
                  </a:txBody>
                  <a:tcPr marL="63500" marR="63500" marT="63500" marB="63500" anchor="ctr">
                    <a:lnL cap="flat" cmpd="sng">
                      <a:solidFill>
                        <a:srgbClr val="000000"/>
                      </a:solidFill>
                      <a:prstDash val="solid"/>
                      <a:round/>
                      <a:headEnd type="none" w="sm" len="sm"/>
                      <a:tailEnd type="none" w="sm" len="sm"/>
                    </a:lnL>
                    <a:lnR w="19050" cap="flat" cmpd="sng">
                      <a:solidFill>
                        <a:srgbClr val="444444"/>
                      </a:solidFill>
                      <a:prstDash val="solid"/>
                      <a:round/>
                      <a:headEnd type="none" w="sm" len="sm"/>
                      <a:tailEnd type="none" w="sm" len="sm"/>
                    </a:lnR>
                    <a:lnT cap="flat" cmpd="sng">
                      <a:solidFill>
                        <a:srgbClr val="000000"/>
                      </a:solidFill>
                      <a:prstDash val="solid"/>
                      <a:round/>
                      <a:headEnd type="none" w="sm" len="sm"/>
                      <a:tailEnd type="none" w="sm" len="sm"/>
                    </a:lnT>
                    <a:lnB w="12700" cap="flat" cmpd="sng">
                      <a:solidFill>
                        <a:srgbClr val="444444"/>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pic>
        <p:nvPicPr>
          <p:cNvPr id="2" name="Image 1">
            <a:extLst>
              <a:ext uri="{FF2B5EF4-FFF2-40B4-BE49-F238E27FC236}">
                <a16:creationId xmlns:a16="http://schemas.microsoft.com/office/drawing/2014/main" id="{A0F78753-B488-F758-AB22-B3A567386EA2}"/>
              </a:ext>
            </a:extLst>
          </p:cNvPr>
          <p:cNvPicPr>
            <a:picLocks noChangeAspect="1"/>
          </p:cNvPicPr>
          <p:nvPr/>
        </p:nvPicPr>
        <p:blipFill>
          <a:blip r:embed="rId3"/>
          <a:stretch>
            <a:fillRect/>
          </a:stretch>
        </p:blipFill>
        <p:spPr>
          <a:xfrm>
            <a:off x="283101" y="1684800"/>
            <a:ext cx="4095912" cy="3234150"/>
          </a:xfrm>
          <a:prstGeom prst="rect">
            <a:avLst/>
          </a:prstGeom>
        </p:spPr>
      </p:pic>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1"/>
          <p:cNvSpPr txBox="1">
            <a:spLocks noGrp="1"/>
          </p:cNvSpPr>
          <p:nvPr>
            <p:ph type="title"/>
          </p:nvPr>
        </p:nvSpPr>
        <p:spPr>
          <a:xfrm>
            <a:off x="151900" y="539400"/>
            <a:ext cx="89922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100"/>
              <a:t>PRESENTATION DE L’ENTREEPRISE D’ACCUEIL</a:t>
            </a:r>
            <a:endParaRPr sz="3100"/>
          </a:p>
        </p:txBody>
      </p:sp>
      <p:sp>
        <p:nvSpPr>
          <p:cNvPr id="249" name="Google Shape;249;p41"/>
          <p:cNvSpPr txBox="1">
            <a:spLocks noGrp="1"/>
          </p:cNvSpPr>
          <p:nvPr>
            <p:ph type="title"/>
          </p:nvPr>
        </p:nvSpPr>
        <p:spPr>
          <a:xfrm>
            <a:off x="421200" y="1112100"/>
            <a:ext cx="3688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ACTIVITES </a:t>
            </a:r>
            <a:endParaRPr sz="800" dirty="0"/>
          </a:p>
        </p:txBody>
      </p:sp>
      <p:sp>
        <p:nvSpPr>
          <p:cNvPr id="250" name="Google Shape;250;p41"/>
          <p:cNvSpPr txBox="1">
            <a:spLocks noGrp="1"/>
          </p:cNvSpPr>
          <p:nvPr>
            <p:ph type="title"/>
          </p:nvPr>
        </p:nvSpPr>
        <p:spPr>
          <a:xfrm>
            <a:off x="4648325" y="1112100"/>
            <a:ext cx="3688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ORGANIGRAMME</a:t>
            </a:r>
            <a:endParaRPr sz="800" dirty="0"/>
          </a:p>
        </p:txBody>
      </p:sp>
      <p:pic>
        <p:nvPicPr>
          <p:cNvPr id="251" name="Google Shape;251;p41"/>
          <p:cNvPicPr preferRelativeResize="0"/>
          <p:nvPr/>
        </p:nvPicPr>
        <p:blipFill>
          <a:blip r:embed="rId3">
            <a:alphaModFix/>
          </a:blip>
          <a:stretch>
            <a:fillRect/>
          </a:stretch>
        </p:blipFill>
        <p:spPr>
          <a:xfrm>
            <a:off x="4109700" y="1625600"/>
            <a:ext cx="4759449" cy="3365500"/>
          </a:xfrm>
          <a:prstGeom prst="rect">
            <a:avLst/>
          </a:prstGeom>
          <a:noFill/>
          <a:ln>
            <a:noFill/>
          </a:ln>
        </p:spPr>
      </p:pic>
      <p:pic>
        <p:nvPicPr>
          <p:cNvPr id="252" name="Google Shape;252;p41"/>
          <p:cNvPicPr preferRelativeResize="0"/>
          <p:nvPr/>
        </p:nvPicPr>
        <p:blipFill>
          <a:blip r:embed="rId4">
            <a:alphaModFix/>
          </a:blip>
          <a:stretch>
            <a:fillRect/>
          </a:stretch>
        </p:blipFill>
        <p:spPr>
          <a:xfrm>
            <a:off x="151900" y="1756925"/>
            <a:ext cx="3957800" cy="3234174"/>
          </a:xfrm>
          <a:prstGeom prst="rect">
            <a:avLst/>
          </a:prstGeom>
          <a:noFill/>
          <a:ln>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9"/>
                                        </p:tgtEl>
                                        <p:attrNameLst>
                                          <p:attrName>style.visibility</p:attrName>
                                        </p:attrNameLst>
                                      </p:cBhvr>
                                      <p:to>
                                        <p:strVal val="visible"/>
                                      </p:to>
                                    </p:set>
                                    <p:animEffect transition="in" filter="fade">
                                      <p:cBhvr>
                                        <p:cTn id="7" dur="500"/>
                                        <p:tgtEl>
                                          <p:spTgt spid="249"/>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252"/>
                                        </p:tgtEl>
                                        <p:attrNameLst>
                                          <p:attrName>style.visibility</p:attrName>
                                        </p:attrNameLst>
                                      </p:cBhvr>
                                      <p:to>
                                        <p:strVal val="visible"/>
                                      </p:to>
                                    </p:set>
                                    <p:animEffect transition="in" filter="wheel(1)">
                                      <p:cBhvr>
                                        <p:cTn id="11" dur="2000"/>
                                        <p:tgtEl>
                                          <p:spTgt spid="252"/>
                                        </p:tgtEl>
                                      </p:cBhvr>
                                    </p:animEffect>
                                  </p:childTnLst>
                                </p:cTn>
                              </p:par>
                            </p:childTnLst>
                          </p:cTn>
                        </p:par>
                        <p:par>
                          <p:cTn id="12" fill="hold">
                            <p:stCondLst>
                              <p:cond delay="2500"/>
                            </p:stCondLst>
                            <p:childTnLst>
                              <p:par>
                                <p:cTn id="13" presetID="10" presetClass="entr" presetSubtype="0" fill="hold" grpId="0" nodeType="afterEffect">
                                  <p:stCondLst>
                                    <p:cond delay="0"/>
                                  </p:stCondLst>
                                  <p:childTnLst>
                                    <p:set>
                                      <p:cBhvr>
                                        <p:cTn id="14" dur="1" fill="hold">
                                          <p:stCondLst>
                                            <p:cond delay="0"/>
                                          </p:stCondLst>
                                        </p:cTn>
                                        <p:tgtEl>
                                          <p:spTgt spid="250"/>
                                        </p:tgtEl>
                                        <p:attrNameLst>
                                          <p:attrName>style.visibility</p:attrName>
                                        </p:attrNameLst>
                                      </p:cBhvr>
                                      <p:to>
                                        <p:strVal val="visible"/>
                                      </p:to>
                                    </p:set>
                                    <p:animEffect transition="in" filter="fade">
                                      <p:cBhvr>
                                        <p:cTn id="15" dur="500"/>
                                        <p:tgtEl>
                                          <p:spTgt spid="250"/>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51"/>
                                        </p:tgtEl>
                                        <p:attrNameLst>
                                          <p:attrName>style.visibility</p:attrName>
                                        </p:attrNameLst>
                                      </p:cBhvr>
                                      <p:to>
                                        <p:strVal val="visible"/>
                                      </p:to>
                                    </p:set>
                                    <p:animEffect transition="in" filter="fade">
                                      <p:cBhvr>
                                        <p:cTn id="19" dur="500"/>
                                        <p:tgtEl>
                                          <p:spTgt spid="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 grpId="0"/>
      <p:bldP spid="2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title"/>
          </p:nvPr>
        </p:nvSpPr>
        <p:spPr>
          <a:xfrm>
            <a:off x="151900" y="539400"/>
            <a:ext cx="89922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100"/>
              <a:t>DEROULEMENT DE STAGE </a:t>
            </a:r>
            <a:endParaRPr sz="3100"/>
          </a:p>
        </p:txBody>
      </p:sp>
      <p:pic>
        <p:nvPicPr>
          <p:cNvPr id="258" name="Google Shape;258;p42"/>
          <p:cNvPicPr preferRelativeResize="0"/>
          <p:nvPr/>
        </p:nvPicPr>
        <p:blipFill>
          <a:blip r:embed="rId3">
            <a:alphaModFix/>
          </a:blip>
          <a:stretch>
            <a:fillRect/>
          </a:stretch>
        </p:blipFill>
        <p:spPr>
          <a:xfrm>
            <a:off x="1737943" y="1416900"/>
            <a:ext cx="5668113" cy="372660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fade">
                                      <p:cBhvr>
                                        <p:cTn id="7" dur="5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3"/>
          <p:cNvSpPr txBox="1">
            <a:spLocks noGrp="1"/>
          </p:cNvSpPr>
          <p:nvPr>
            <p:ph type="subTitle" idx="1"/>
          </p:nvPr>
        </p:nvSpPr>
        <p:spPr>
          <a:xfrm>
            <a:off x="385700" y="3693600"/>
            <a:ext cx="8199600" cy="9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a:t>CAHIER DE CHARGE ET METHODOLOGIE</a:t>
            </a:r>
            <a:endParaRPr sz="2100"/>
          </a:p>
        </p:txBody>
      </p:sp>
      <p:pic>
        <p:nvPicPr>
          <p:cNvPr id="264" name="Google Shape;264;p43"/>
          <p:cNvPicPr preferRelativeResize="0"/>
          <p:nvPr/>
        </p:nvPicPr>
        <p:blipFill>
          <a:blip r:embed="rId3">
            <a:alphaModFix/>
          </a:blip>
          <a:stretch>
            <a:fillRect/>
          </a:stretch>
        </p:blipFill>
        <p:spPr>
          <a:xfrm>
            <a:off x="2554325" y="376525"/>
            <a:ext cx="4035349" cy="2800353"/>
          </a:xfrm>
          <a:prstGeom prst="rect">
            <a:avLst/>
          </a:prstGeom>
          <a:noFill/>
          <a:ln>
            <a:noFill/>
          </a:ln>
        </p:spPr>
      </p:pic>
      <p:sp>
        <p:nvSpPr>
          <p:cNvPr id="265" name="Google Shape;265;p43"/>
          <p:cNvSpPr txBox="1">
            <a:spLocks noGrp="1"/>
          </p:cNvSpPr>
          <p:nvPr>
            <p:ph type="title"/>
          </p:nvPr>
        </p:nvSpPr>
        <p:spPr>
          <a:xfrm>
            <a:off x="1921650" y="3086500"/>
            <a:ext cx="5300700" cy="69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CHAPITRE II</a:t>
            </a: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E-commerce and Retail Delivery Business Plan by Slidesgo">
  <a:themeElements>
    <a:clrScheme name="Simple Light">
      <a:dk1>
        <a:srgbClr val="23212E"/>
      </a:dk1>
      <a:lt1>
        <a:srgbClr val="FFFFFF"/>
      </a:lt1>
      <a:dk2>
        <a:srgbClr val="A5004C"/>
      </a:dk2>
      <a:lt2>
        <a:srgbClr val="E0A48F"/>
      </a:lt2>
      <a:accent1>
        <a:srgbClr val="86185E"/>
      </a:accent1>
      <a:accent2>
        <a:srgbClr val="C25B70"/>
      </a:accent2>
      <a:accent3>
        <a:srgbClr val="A33356"/>
      </a:accent3>
      <a:accent4>
        <a:srgbClr val="23212E"/>
      </a:accent4>
      <a:accent5>
        <a:srgbClr val="FFFFFF"/>
      </a:accent5>
      <a:accent6>
        <a:srgbClr val="A5004C"/>
      </a:accent6>
      <a:hlink>
        <a:srgbClr val="A500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1375</TotalTime>
  <Words>585</Words>
  <Application>Microsoft Office PowerPoint</Application>
  <PresentationFormat>Affichage à l'écran (16:9)</PresentationFormat>
  <Paragraphs>116</Paragraphs>
  <Slides>22</Slides>
  <Notes>22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22</vt:i4>
      </vt:variant>
    </vt:vector>
  </HeadingPairs>
  <TitlesOfParts>
    <vt:vector size="28" baseType="lpstr">
      <vt:lpstr>Roboto Condensed Light</vt:lpstr>
      <vt:lpstr>Arial</vt:lpstr>
      <vt:lpstr>Manrope</vt:lpstr>
      <vt:lpstr>DM Sans</vt:lpstr>
      <vt:lpstr>Times New Roman</vt:lpstr>
      <vt:lpstr>E-commerce and Retail Delivery Business Plan by Slidesgo</vt:lpstr>
      <vt:lpstr>Présentation PowerPoint</vt:lpstr>
      <vt:lpstr>PLAN DE PRESENTATION </vt:lpstr>
      <vt:lpstr>Présentation PowerPoint</vt:lpstr>
      <vt:lpstr>INTRODUCTION </vt:lpstr>
      <vt:lpstr>CHAPITRE I</vt:lpstr>
      <vt:lpstr>PRESENTATION DE L’ENTREEPRISE D’ACCUEIL</vt:lpstr>
      <vt:lpstr>PRESENTATION DE L’ENTREEPRISE D’ACCUEIL</vt:lpstr>
      <vt:lpstr>DEROULEMENT DE STAGE </vt:lpstr>
      <vt:lpstr>CHAPITRE II</vt:lpstr>
      <vt:lpstr>Contexte et Justification</vt:lpstr>
      <vt:lpstr>CAHIER DE CHARGE </vt:lpstr>
      <vt:lpstr>Méthodologie: La methode SCRUM</vt:lpstr>
      <vt:lpstr>Méthodologie: La methode SCRUM</vt:lpstr>
      <vt:lpstr>CHAPITRE III</vt:lpstr>
      <vt:lpstr>Analyse: le langage UML</vt:lpstr>
      <vt:lpstr>Analyse: le langage UML</vt:lpstr>
      <vt:lpstr>Analyse: le langage UML</vt:lpstr>
      <vt:lpstr>Analyse: le langage UML</vt:lpstr>
      <vt:lpstr>CONCEPTION</vt:lpstr>
      <vt:lpstr>RESULTAT OBTENU ET TEST</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Nono Jordan</cp:lastModifiedBy>
  <cp:revision>3</cp:revision>
  <dcterms:modified xsi:type="dcterms:W3CDTF">2023-08-17T15:39:01Z</dcterms:modified>
</cp:coreProperties>
</file>