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1"/>
  </p:notesMasterIdLst>
  <p:sldIdLst>
    <p:sldId id="342" r:id="rId3"/>
    <p:sldId id="345" r:id="rId4"/>
    <p:sldId id="346" r:id="rId5"/>
    <p:sldId id="343" r:id="rId6"/>
    <p:sldId id="344" r:id="rId7"/>
    <p:sldId id="347" r:id="rId8"/>
    <p:sldId id="348" r:id="rId9"/>
    <p:sldId id="30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7D5"/>
    <a:srgbClr val="012F44"/>
    <a:srgbClr val="EAE3CD"/>
    <a:srgbClr val="002234"/>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88" autoAdjust="0"/>
    <p:restoredTop sz="96327" autoAdjust="0"/>
  </p:normalViewPr>
  <p:slideViewPr>
    <p:cSldViewPr snapToGrid="0">
      <p:cViewPr>
        <p:scale>
          <a:sx n="112" d="100"/>
          <a:sy n="112" d="100"/>
        </p:scale>
        <p:origin x="1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7/14/2024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‹Nº›</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66731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79851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421242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245168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1388444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3" name="Picture 2" descr="A picture containing person, indoor, sitting, using&#10;&#10;Description automatically generated">
            <a:extLst>
              <a:ext uri="{FF2B5EF4-FFF2-40B4-BE49-F238E27FC236}">
                <a16:creationId xmlns:a16="http://schemas.microsoft.com/office/drawing/2014/main" id="{20454C67-A664-1948-8DAD-7F16204D547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1" name="Shape">
            <a:extLst>
              <a:ext uri="{FF2B5EF4-FFF2-40B4-BE49-F238E27FC236}">
                <a16:creationId xmlns:a16="http://schemas.microsoft.com/office/drawing/2014/main" id="{32E23C93-3A60-C646-A082-DEDFAB944BF4}"/>
              </a:ext>
            </a:extLst>
          </p:cNvPr>
          <p:cNvSpPr/>
          <p:nvPr/>
        </p:nvSpPr>
        <p:spPr>
          <a:xfrm>
            <a:off x="4098279" y="0"/>
            <a:ext cx="8110241" cy="5410360"/>
          </a:xfrm>
          <a:custGeom>
            <a:avLst/>
            <a:gdLst/>
            <a:ahLst/>
            <a:cxnLst>
              <a:cxn ang="0">
                <a:pos x="wd2" y="hd2"/>
              </a:cxn>
              <a:cxn ang="5400000">
                <a:pos x="wd2" y="hd2"/>
              </a:cxn>
              <a:cxn ang="10800000">
                <a:pos x="wd2" y="hd2"/>
              </a:cxn>
              <a:cxn ang="16200000">
                <a:pos x="wd2" y="hd2"/>
              </a:cxn>
            </a:cxnLst>
            <a:rect l="0" t="0" r="r" b="b"/>
            <a:pathLst>
              <a:path w="21202" h="21375" extrusionOk="0">
                <a:moveTo>
                  <a:pt x="21202" y="20812"/>
                </a:moveTo>
                <a:cubicBezTo>
                  <a:pt x="20243" y="21600"/>
                  <a:pt x="18978" y="21485"/>
                  <a:pt x="17928" y="20933"/>
                </a:cubicBezTo>
                <a:cubicBezTo>
                  <a:pt x="16876" y="20376"/>
                  <a:pt x="15976" y="19437"/>
                  <a:pt x="15043" y="18595"/>
                </a:cubicBezTo>
                <a:cubicBezTo>
                  <a:pt x="14110" y="17747"/>
                  <a:pt x="13098" y="16964"/>
                  <a:pt x="11969" y="16798"/>
                </a:cubicBezTo>
                <a:cubicBezTo>
                  <a:pt x="10369" y="16563"/>
                  <a:pt x="8842" y="17591"/>
                  <a:pt x="7381" y="18479"/>
                </a:cubicBezTo>
                <a:cubicBezTo>
                  <a:pt x="5920" y="19367"/>
                  <a:pt x="4250" y="20150"/>
                  <a:pt x="2736" y="19427"/>
                </a:cubicBezTo>
                <a:cubicBezTo>
                  <a:pt x="2122" y="19131"/>
                  <a:pt x="1584" y="18605"/>
                  <a:pt x="1149" y="17967"/>
                </a:cubicBezTo>
                <a:cubicBezTo>
                  <a:pt x="-63" y="16181"/>
                  <a:pt x="-398" y="13371"/>
                  <a:pt x="542" y="11324"/>
                </a:cubicBezTo>
                <a:cubicBezTo>
                  <a:pt x="1979" y="8188"/>
                  <a:pt x="5565" y="7797"/>
                  <a:pt x="7142" y="4777"/>
                </a:cubicBezTo>
                <a:cubicBezTo>
                  <a:pt x="7942" y="3246"/>
                  <a:pt x="8144" y="1169"/>
                  <a:pt x="9243" y="0"/>
                </a:cubicBezTo>
                <a:lnTo>
                  <a:pt x="21202" y="0"/>
                </a:lnTo>
                <a:lnTo>
                  <a:pt x="21202" y="20812"/>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A18ACD3F-5DD7-3A4F-BD41-4463DAD560FC}"/>
              </a:ext>
            </a:extLst>
          </p:cNvPr>
          <p:cNvSpPr/>
          <p:nvPr/>
        </p:nvSpPr>
        <p:spPr>
          <a:xfrm>
            <a:off x="4422176" y="0"/>
            <a:ext cx="7786344" cy="5291774"/>
          </a:xfrm>
          <a:custGeom>
            <a:avLst/>
            <a:gdLst/>
            <a:ahLst/>
            <a:cxnLst>
              <a:cxn ang="0">
                <a:pos x="wd2" y="hd2"/>
              </a:cxn>
              <a:cxn ang="5400000">
                <a:pos x="wd2" y="hd2"/>
              </a:cxn>
              <a:cxn ang="10800000">
                <a:pos x="wd2" y="hd2"/>
              </a:cxn>
              <a:cxn ang="16200000">
                <a:pos x="wd2" y="hd2"/>
              </a:cxn>
            </a:cxnLst>
            <a:rect l="0" t="0" r="r" b="b"/>
            <a:pathLst>
              <a:path w="21202" h="21373" extrusionOk="0">
                <a:moveTo>
                  <a:pt x="21202" y="20810"/>
                </a:moveTo>
                <a:cubicBezTo>
                  <a:pt x="20241" y="21600"/>
                  <a:pt x="18978" y="21482"/>
                  <a:pt x="17927" y="20928"/>
                </a:cubicBezTo>
                <a:cubicBezTo>
                  <a:pt x="16876" y="20374"/>
                  <a:pt x="15973" y="19435"/>
                  <a:pt x="15043" y="18589"/>
                </a:cubicBezTo>
                <a:cubicBezTo>
                  <a:pt x="14113" y="17743"/>
                  <a:pt x="13096" y="16958"/>
                  <a:pt x="11969" y="16794"/>
                </a:cubicBezTo>
                <a:cubicBezTo>
                  <a:pt x="10367" y="16558"/>
                  <a:pt x="8842" y="17589"/>
                  <a:pt x="7380" y="18476"/>
                </a:cubicBezTo>
                <a:cubicBezTo>
                  <a:pt x="5920" y="19364"/>
                  <a:pt x="4246" y="20143"/>
                  <a:pt x="2735" y="19425"/>
                </a:cubicBezTo>
                <a:cubicBezTo>
                  <a:pt x="2120" y="19133"/>
                  <a:pt x="1580" y="18604"/>
                  <a:pt x="1148" y="17963"/>
                </a:cubicBezTo>
                <a:cubicBezTo>
                  <a:pt x="-63" y="16178"/>
                  <a:pt x="-398" y="13367"/>
                  <a:pt x="539" y="11321"/>
                </a:cubicBezTo>
                <a:cubicBezTo>
                  <a:pt x="1978" y="8181"/>
                  <a:pt x="5564" y="7797"/>
                  <a:pt x="7141" y="4775"/>
                </a:cubicBezTo>
                <a:cubicBezTo>
                  <a:pt x="7940" y="3247"/>
                  <a:pt x="8144" y="1164"/>
                  <a:pt x="9240" y="0"/>
                </a:cubicBezTo>
                <a:lnTo>
                  <a:pt x="21202" y="0"/>
                </a:lnTo>
                <a:lnTo>
                  <a:pt x="21202" y="2081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799BF22E-409A-064A-87E7-D6563A9ACD94}"/>
              </a:ext>
            </a:extLst>
          </p:cNvPr>
          <p:cNvSpPr/>
          <p:nvPr/>
        </p:nvSpPr>
        <p:spPr>
          <a:xfrm>
            <a:off x="5933476" y="850901"/>
            <a:ext cx="5117539" cy="5805813"/>
          </a:xfrm>
          <a:custGeom>
            <a:avLst/>
            <a:gdLst/>
            <a:ahLst/>
            <a:cxnLst>
              <a:cxn ang="0">
                <a:pos x="wd2" y="hd2"/>
              </a:cxn>
              <a:cxn ang="5400000">
                <a:pos x="wd2" y="hd2"/>
              </a:cxn>
              <a:cxn ang="10800000">
                <a:pos x="wd2" y="hd2"/>
              </a:cxn>
              <a:cxn ang="16200000">
                <a:pos x="wd2" y="hd2"/>
              </a:cxn>
            </a:cxnLst>
            <a:rect l="0" t="0" r="r" b="b"/>
            <a:pathLst>
              <a:path w="21014" h="21373" extrusionOk="0">
                <a:moveTo>
                  <a:pt x="20732" y="1768"/>
                </a:moveTo>
                <a:cubicBezTo>
                  <a:pt x="20320" y="1038"/>
                  <a:pt x="19454" y="515"/>
                  <a:pt x="18489" y="253"/>
                </a:cubicBezTo>
                <a:cubicBezTo>
                  <a:pt x="17525" y="-9"/>
                  <a:pt x="16466" y="-37"/>
                  <a:pt x="15428" y="33"/>
                </a:cubicBezTo>
                <a:cubicBezTo>
                  <a:pt x="9681" y="417"/>
                  <a:pt x="4367" y="3829"/>
                  <a:pt x="1734" y="7794"/>
                </a:cubicBezTo>
                <a:cubicBezTo>
                  <a:pt x="237" y="10052"/>
                  <a:pt x="-399" y="12671"/>
                  <a:pt x="258" y="15092"/>
                </a:cubicBezTo>
                <a:cubicBezTo>
                  <a:pt x="915" y="17514"/>
                  <a:pt x="2933" y="19698"/>
                  <a:pt x="5801" y="20712"/>
                </a:cubicBezTo>
                <a:cubicBezTo>
                  <a:pt x="8122" y="21535"/>
                  <a:pt x="10881" y="21563"/>
                  <a:pt x="13379" y="20946"/>
                </a:cubicBezTo>
                <a:cubicBezTo>
                  <a:pt x="16017" y="20291"/>
                  <a:pt x="18541" y="18762"/>
                  <a:pt x="19204" y="16668"/>
                </a:cubicBezTo>
                <a:cubicBezTo>
                  <a:pt x="19840" y="14658"/>
                  <a:pt x="18672" y="12647"/>
                  <a:pt x="18494" y="10604"/>
                </a:cubicBezTo>
                <a:cubicBezTo>
                  <a:pt x="18390" y="9421"/>
                  <a:pt x="18625" y="8210"/>
                  <a:pt x="19172" y="7084"/>
                </a:cubicBezTo>
                <a:cubicBezTo>
                  <a:pt x="19600" y="6205"/>
                  <a:pt x="20221" y="5377"/>
                  <a:pt x="20622" y="4493"/>
                </a:cubicBezTo>
                <a:cubicBezTo>
                  <a:pt x="21029" y="3605"/>
                  <a:pt x="21201" y="2609"/>
                  <a:pt x="20732" y="1768"/>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20736F0F-9F62-5044-A7E9-893FE07E324F}"/>
              </a:ext>
            </a:extLst>
          </p:cNvPr>
          <p:cNvSpPr/>
          <p:nvPr/>
        </p:nvSpPr>
        <p:spPr>
          <a:xfrm>
            <a:off x="5857276" y="1016000"/>
            <a:ext cx="5314124" cy="5528588"/>
          </a:xfrm>
          <a:custGeom>
            <a:avLst/>
            <a:gdLst/>
            <a:ahLst/>
            <a:cxnLst>
              <a:cxn ang="0">
                <a:pos x="wd2" y="hd2"/>
              </a:cxn>
              <a:cxn ang="5400000">
                <a:pos x="wd2" y="hd2"/>
              </a:cxn>
              <a:cxn ang="10800000">
                <a:pos x="wd2" y="hd2"/>
              </a:cxn>
              <a:cxn ang="16200000">
                <a:pos x="wd2" y="hd2"/>
              </a:cxn>
            </a:cxnLst>
            <a:rect l="0" t="0" r="r" b="b"/>
            <a:pathLst>
              <a:path w="21157" h="21187" extrusionOk="0">
                <a:moveTo>
                  <a:pt x="21013" y="2321"/>
                </a:moveTo>
                <a:cubicBezTo>
                  <a:pt x="20720" y="1538"/>
                  <a:pt x="19967" y="920"/>
                  <a:pt x="19092" y="550"/>
                </a:cubicBezTo>
                <a:cubicBezTo>
                  <a:pt x="18217" y="185"/>
                  <a:pt x="17221" y="48"/>
                  <a:pt x="16240" y="10"/>
                </a:cubicBezTo>
                <a:cubicBezTo>
                  <a:pt x="10785" y="-190"/>
                  <a:pt x="5349" y="2735"/>
                  <a:pt x="2371" y="6492"/>
                </a:cubicBezTo>
                <a:cubicBezTo>
                  <a:pt x="677" y="8629"/>
                  <a:pt x="-253" y="11228"/>
                  <a:pt x="60" y="13754"/>
                </a:cubicBezTo>
                <a:cubicBezTo>
                  <a:pt x="374" y="16280"/>
                  <a:pt x="2002" y="18704"/>
                  <a:pt x="4576" y="20028"/>
                </a:cubicBezTo>
                <a:cubicBezTo>
                  <a:pt x="6659" y="21099"/>
                  <a:pt x="9248" y="21410"/>
                  <a:pt x="11680" y="21035"/>
                </a:cubicBezTo>
                <a:cubicBezTo>
                  <a:pt x="14248" y="20641"/>
                  <a:pt x="16817" y="19346"/>
                  <a:pt x="17701" y="17283"/>
                </a:cubicBezTo>
                <a:cubicBezTo>
                  <a:pt x="18551" y="15307"/>
                  <a:pt x="17707" y="13146"/>
                  <a:pt x="17793" y="11053"/>
                </a:cubicBezTo>
                <a:cubicBezTo>
                  <a:pt x="17843" y="9841"/>
                  <a:pt x="18212" y="8639"/>
                  <a:pt x="18875" y="7549"/>
                </a:cubicBezTo>
                <a:cubicBezTo>
                  <a:pt x="19390" y="6697"/>
                  <a:pt x="20073" y="5923"/>
                  <a:pt x="20568" y="5066"/>
                </a:cubicBezTo>
                <a:cubicBezTo>
                  <a:pt x="21059" y="4215"/>
                  <a:pt x="21347" y="3217"/>
                  <a:pt x="21013" y="2321"/>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8" name="Title 1">
            <a:extLst>
              <a:ext uri="{FF2B5EF4-FFF2-40B4-BE49-F238E27FC236}">
                <a16:creationId xmlns:a16="http://schemas.microsoft.com/office/drawing/2014/main" id="{A2A6FDFB-46FD-4D32-A054-BC9C55F6A02B}"/>
              </a:ext>
            </a:extLst>
          </p:cNvPr>
          <p:cNvSpPr>
            <a:spLocks noGrp="1"/>
          </p:cNvSpPr>
          <p:nvPr userDrawn="1">
            <p:ph type="ctrTitle"/>
          </p:nvPr>
        </p:nvSpPr>
        <p:spPr>
          <a:xfrm>
            <a:off x="6375400" y="2269723"/>
            <a:ext cx="3871369" cy="2387600"/>
          </a:xfrm>
        </p:spPr>
        <p:txBody>
          <a:bodyPr anchor="b">
            <a:normAutofit/>
          </a:bodyPr>
          <a:lstStyle>
            <a:lvl1pPr algn="ctr">
              <a:defRPr sz="5400">
                <a:solidFill>
                  <a:schemeClr val="accent1"/>
                </a:solidFill>
              </a:defRPr>
            </a:lvl1pPr>
          </a:lstStyle>
          <a:p>
            <a:r>
              <a:rPr lang="es-ES"/>
              <a:t>Haga clic para modificar el estilo de título del patrón</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userDrawn="1">
            <p:ph type="subTitle" idx="1"/>
          </p:nvPr>
        </p:nvSpPr>
        <p:spPr>
          <a:xfrm>
            <a:off x="6375401" y="4830041"/>
            <a:ext cx="3871368" cy="1018309"/>
          </a:xfrm>
        </p:spPr>
        <p:txBody>
          <a:bodyPr/>
          <a:lstStyle>
            <a:lvl1pPr marL="0" indent="0" algn="ctr">
              <a:buNone/>
              <a:defRPr sz="2400">
                <a:solidFill>
                  <a:schemeClr val="accent3">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21" name="Date Placeholder 3">
            <a:extLst>
              <a:ext uri="{FF2B5EF4-FFF2-40B4-BE49-F238E27FC236}">
                <a16:creationId xmlns:a16="http://schemas.microsoft.com/office/drawing/2014/main" id="{D611355A-2485-4AA5-91FA-EA5F3157B7B3}"/>
              </a:ext>
            </a:extLst>
          </p:cNvPr>
          <p:cNvSpPr>
            <a:spLocks noGrp="1"/>
          </p:cNvSpPr>
          <p:nvPr userDrawn="1">
            <p:ph type="dt" sz="half" idx="10"/>
          </p:nvPr>
        </p:nvSpPr>
        <p:spPr>
          <a:xfrm>
            <a:off x="838200" y="6356350"/>
            <a:ext cx="2743200" cy="365125"/>
          </a:xfrm>
        </p:spPr>
        <p:txBody>
          <a:bodyPr/>
          <a:lstStyle>
            <a:lvl1pPr>
              <a:defRPr>
                <a:solidFill>
                  <a:schemeClr val="accent3"/>
                </a:solidFill>
              </a:defRPr>
            </a:lvl1pPr>
          </a:lstStyle>
          <a:p>
            <a:r>
              <a:rPr lang="en-US"/>
              <a:t>Date</a:t>
            </a:r>
            <a:endParaRPr lang="en-US" dirty="0"/>
          </a:p>
        </p:txBody>
      </p:sp>
      <p:sp>
        <p:nvSpPr>
          <p:cNvPr id="23" name="Footer Placeholder 4">
            <a:extLst>
              <a:ext uri="{FF2B5EF4-FFF2-40B4-BE49-F238E27FC236}">
                <a16:creationId xmlns:a16="http://schemas.microsoft.com/office/drawing/2014/main" id="{64A10338-DE30-4CA9-A21B-D50D6579B160}"/>
              </a:ext>
            </a:extLst>
          </p:cNvPr>
          <p:cNvSpPr>
            <a:spLocks noGrp="1"/>
          </p:cNvSpPr>
          <p:nvPr userDrawn="1">
            <p:ph type="ftr" sz="quarter" idx="11"/>
          </p:nvPr>
        </p:nvSpPr>
        <p:spPr>
          <a:xfrm>
            <a:off x="4038600" y="6356350"/>
            <a:ext cx="4114800" cy="365125"/>
          </a:xfrm>
        </p:spPr>
        <p:txBody>
          <a:bodyPr/>
          <a:lstStyle>
            <a:lvl1pPr>
              <a:defRPr>
                <a:solidFill>
                  <a:schemeClr val="accent3"/>
                </a:solidFill>
              </a:defRPr>
            </a:lvl1p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userDrawn="1">
            <p:ph type="sldNum" sz="quarter" idx="12"/>
          </p:nvPr>
        </p:nvSpPr>
        <p:spPr>
          <a:xfrm>
            <a:off x="8610600" y="6356350"/>
            <a:ext cx="2743200" cy="365125"/>
          </a:xfrm>
        </p:spPr>
        <p:txBody>
          <a:bodyPr/>
          <a:lstStyle>
            <a:lvl1pPr>
              <a:defRPr>
                <a:solidFill>
                  <a:schemeClr val="accent3"/>
                </a:solidFill>
              </a:defRPr>
            </a:lvl1pPr>
          </a:lstStyle>
          <a:p>
            <a:fld id="{672B7600-67E3-4D97-B453-880E2742B982}" type="slidenum">
              <a:rPr lang="en-US" smtClean="0"/>
              <a:pPr/>
              <a:t>‹Nº›</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accent3"/>
        </a:solidFill>
        <a:effectLst/>
      </p:bgPr>
    </p:bg>
    <p:spTree>
      <p:nvGrpSpPr>
        <p:cNvPr id="1" name=""/>
        <p:cNvGrpSpPr/>
        <p:nvPr/>
      </p:nvGrpSpPr>
      <p:grpSpPr>
        <a:xfrm>
          <a:off x="0" y="0"/>
          <a:ext cx="0" cy="0"/>
          <a:chOff x="0" y="0"/>
          <a:chExt cx="0" cy="0"/>
        </a:xfrm>
      </p:grpSpPr>
      <p:sp>
        <p:nvSpPr>
          <p:cNvPr id="11" name="Shape">
            <a:extLst>
              <a:ext uri="{FF2B5EF4-FFF2-40B4-BE49-F238E27FC236}">
                <a16:creationId xmlns:a16="http://schemas.microsoft.com/office/drawing/2014/main" id="{79910DF1-2C40-5D4F-BC38-36CBAA32CCFA}"/>
              </a:ext>
            </a:extLst>
          </p:cNvPr>
          <p:cNvSpPr/>
          <p:nvPr/>
        </p:nvSpPr>
        <p:spPr>
          <a:xfrm>
            <a:off x="3037840" y="4563110"/>
            <a:ext cx="9154160" cy="22948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927" y="16221"/>
                  <a:pt x="6149" y="14249"/>
                </a:cubicBezTo>
                <a:cubicBezTo>
                  <a:pt x="8337" y="13233"/>
                  <a:pt x="10419" y="14010"/>
                  <a:pt x="12577" y="15587"/>
                </a:cubicBezTo>
                <a:cubicBezTo>
                  <a:pt x="13997" y="16627"/>
                  <a:pt x="15436" y="17572"/>
                  <a:pt x="16853" y="15946"/>
                </a:cubicBezTo>
                <a:cubicBezTo>
                  <a:pt x="18046" y="14583"/>
                  <a:pt x="19194" y="12049"/>
                  <a:pt x="20153" y="8642"/>
                </a:cubicBezTo>
                <a:cubicBezTo>
                  <a:pt x="20758" y="6503"/>
                  <a:pt x="21462" y="3550"/>
                  <a:pt x="21600" y="0"/>
                </a:cubicBezTo>
                <a:lnTo>
                  <a:pt x="21600" y="21600"/>
                </a:lnTo>
                <a:lnTo>
                  <a:pt x="0" y="2160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B4E2E776-2A26-044D-9455-60845134FF2D}"/>
              </a:ext>
            </a:extLst>
          </p:cNvPr>
          <p:cNvSpPr/>
          <p:nvPr/>
        </p:nvSpPr>
        <p:spPr>
          <a:xfrm>
            <a:off x="4955539" y="5044439"/>
            <a:ext cx="7236461" cy="181356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926" y="16215"/>
                  <a:pt x="6149" y="14249"/>
                </a:cubicBezTo>
                <a:cubicBezTo>
                  <a:pt x="8336" y="13235"/>
                  <a:pt x="10421" y="14007"/>
                  <a:pt x="12578" y="15595"/>
                </a:cubicBezTo>
                <a:cubicBezTo>
                  <a:pt x="13999" y="16639"/>
                  <a:pt x="15436" y="17576"/>
                  <a:pt x="16854" y="15958"/>
                </a:cubicBezTo>
                <a:cubicBezTo>
                  <a:pt x="18044" y="14597"/>
                  <a:pt x="19193" y="12071"/>
                  <a:pt x="20152" y="8652"/>
                </a:cubicBezTo>
                <a:cubicBezTo>
                  <a:pt x="20755" y="6504"/>
                  <a:pt x="21460" y="3555"/>
                  <a:pt x="21600" y="0"/>
                </a:cubicBezTo>
                <a:lnTo>
                  <a:pt x="21600" y="21600"/>
                </a:lnTo>
                <a:lnTo>
                  <a:pt x="0" y="21600"/>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10515600" cy="1325563"/>
          </a:xfrm>
        </p:spPr>
        <p:txBody>
          <a:bodyPr/>
          <a:lstStyle>
            <a:lvl1pPr>
              <a:defRPr>
                <a:solidFill>
                  <a:schemeClr val="accent1"/>
                </a:solidFill>
              </a:defRPr>
            </a:lvl1pPr>
          </a:lstStyle>
          <a:p>
            <a:r>
              <a:rPr lang="es-ES"/>
              <a:t>Haga clic para modificar el estilo de título del patrón</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10515600" cy="4351338"/>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lvl1pPr>
              <a:defRPr>
                <a:solidFill>
                  <a:schemeClr val="accent3">
                    <a:lumMod val="50000"/>
                  </a:schemeClr>
                </a:solidFill>
              </a:defRPr>
            </a:lvl1pPr>
          </a:lstStyle>
          <a:p>
            <a:r>
              <a:rPr lang="en-US"/>
              <a:t>Date</a:t>
            </a:r>
            <a:endParaRPr lang="en-US" dirty="0"/>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5458680" y="6356350"/>
            <a:ext cx="4114800" cy="365125"/>
          </a:xfrm>
        </p:spPr>
        <p:txBody>
          <a:bodyPr/>
          <a:lstStyle>
            <a:lvl1pPr>
              <a:defRPr>
                <a:solidFill>
                  <a:schemeClr val="accent3"/>
                </a:solidFill>
              </a:defRPr>
            </a:lvl1pPr>
          </a:lstStyle>
          <a:p>
            <a:r>
              <a:rPr lang="en-US"/>
              <a:t>Your Footer Here</a:t>
            </a:r>
            <a:endParaRPr lang="en-US" dirty="0"/>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9766300" y="6356350"/>
            <a:ext cx="1587500" cy="365125"/>
          </a:xfrm>
        </p:spPr>
        <p:txBody>
          <a:bodyPr/>
          <a:lstStyle>
            <a:lvl1pPr>
              <a:defRPr>
                <a:solidFill>
                  <a:schemeClr val="accent3"/>
                </a:solidFill>
              </a:defRPr>
            </a:lvl1pPr>
          </a:lstStyle>
          <a:p>
            <a:fld id="{672B7600-67E3-4D97-B453-880E2742B982}" type="slidenum">
              <a:rPr lang="en-US" smtClean="0"/>
              <a:pPr/>
              <a:t>‹Nº›</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1"/>
        </a:solidFill>
        <a:effectLst/>
      </p:bgPr>
    </p:bg>
    <p:spTree>
      <p:nvGrpSpPr>
        <p:cNvPr id="1" name=""/>
        <p:cNvGrpSpPr/>
        <p:nvPr/>
      </p:nvGrpSpPr>
      <p:grpSpPr>
        <a:xfrm>
          <a:off x="0" y="0"/>
          <a:ext cx="0" cy="0"/>
          <a:chOff x="0" y="0"/>
          <a:chExt cx="0" cy="0"/>
        </a:xfrm>
      </p:grpSpPr>
      <p:sp>
        <p:nvSpPr>
          <p:cNvPr id="11" name="Shape">
            <a:extLst>
              <a:ext uri="{FF2B5EF4-FFF2-40B4-BE49-F238E27FC236}">
                <a16:creationId xmlns:a16="http://schemas.microsoft.com/office/drawing/2014/main" id="{2087C431-EE29-CC4F-8642-7E86CA7C02AE}"/>
              </a:ext>
            </a:extLst>
          </p:cNvPr>
          <p:cNvSpPr/>
          <p:nvPr/>
        </p:nvSpPr>
        <p:spPr>
          <a:xfrm>
            <a:off x="0" y="0"/>
            <a:ext cx="7016752" cy="19011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540" y="20590"/>
                  <a:pt x="2440" y="14443"/>
                  <a:pt x="3683" y="10749"/>
                </a:cubicBezTo>
                <a:cubicBezTo>
                  <a:pt x="5071" y="6637"/>
                  <a:pt x="6900" y="5671"/>
                  <a:pt x="8636" y="5598"/>
                </a:cubicBezTo>
                <a:cubicBezTo>
                  <a:pt x="9797" y="5555"/>
                  <a:pt x="10958" y="5829"/>
                  <a:pt x="12108" y="6450"/>
                </a:cubicBezTo>
                <a:cubicBezTo>
                  <a:pt x="13804" y="7359"/>
                  <a:pt x="15489" y="9004"/>
                  <a:pt x="17202" y="8701"/>
                </a:cubicBezTo>
                <a:cubicBezTo>
                  <a:pt x="18910" y="8398"/>
                  <a:pt x="20713" y="5728"/>
                  <a:pt x="21600" y="0"/>
                </a:cubicBezTo>
                <a:lnTo>
                  <a:pt x="0" y="0"/>
                </a:lnTo>
                <a:lnTo>
                  <a:pt x="0" y="2160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0137581B-6F4A-264F-9424-959A44B294CE}"/>
              </a:ext>
            </a:extLst>
          </p:cNvPr>
          <p:cNvSpPr/>
          <p:nvPr/>
        </p:nvSpPr>
        <p:spPr>
          <a:xfrm>
            <a:off x="0" y="0"/>
            <a:ext cx="6283961" cy="165608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537" y="20590"/>
                  <a:pt x="2436" y="14428"/>
                  <a:pt x="3680" y="10750"/>
                </a:cubicBezTo>
                <a:cubicBezTo>
                  <a:pt x="5068" y="6642"/>
                  <a:pt x="6897" y="5665"/>
                  <a:pt x="8635" y="5599"/>
                </a:cubicBezTo>
                <a:cubicBezTo>
                  <a:pt x="9796" y="5549"/>
                  <a:pt x="10957" y="5831"/>
                  <a:pt x="12105" y="6460"/>
                </a:cubicBezTo>
                <a:cubicBezTo>
                  <a:pt x="13799" y="7371"/>
                  <a:pt x="15488" y="9011"/>
                  <a:pt x="17200" y="8713"/>
                </a:cubicBezTo>
                <a:cubicBezTo>
                  <a:pt x="18911" y="8415"/>
                  <a:pt x="20714" y="5731"/>
                  <a:pt x="21600" y="0"/>
                </a:cubicBezTo>
                <a:lnTo>
                  <a:pt x="4" y="0"/>
                </a:lnTo>
                <a:lnTo>
                  <a:pt x="4" y="21600"/>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dirty="0"/>
          </a:p>
        </p:txBody>
      </p:sp>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1371600" y="901700"/>
            <a:ext cx="9982200" cy="1020451"/>
          </a:xfrm>
        </p:spPr>
        <p:txBody>
          <a:bodyPr/>
          <a:lstStyle>
            <a:lvl1pPr>
              <a:defRPr>
                <a:solidFill>
                  <a:schemeClr val="accent2"/>
                </a:solidFill>
              </a:defRPr>
            </a:lvl1pPr>
          </a:lstStyle>
          <a:p>
            <a:r>
              <a:rPr lang="es-ES"/>
              <a:t>Haga clic para modificar el estilo de título del patrón</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2021207"/>
            <a:ext cx="10515600" cy="4155756"/>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lvl1pPr>
              <a:defRPr>
                <a:solidFill>
                  <a:schemeClr val="accent3"/>
                </a:solidFill>
              </a:defRPr>
            </a:lvl1pPr>
          </a:lstStyle>
          <a:p>
            <a:r>
              <a:rPr lang="en-US"/>
              <a:t>Date</a:t>
            </a:r>
            <a:endParaRPr lang="en-US" dirty="0"/>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lvl1pPr>
              <a:defRPr>
                <a:solidFill>
                  <a:schemeClr val="accent3"/>
                </a:solidFill>
              </a:defRPr>
            </a:lvl1p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lvl1pPr>
              <a:defRPr>
                <a:solidFill>
                  <a:schemeClr val="accent3"/>
                </a:solidFill>
              </a:defRPr>
            </a:lvl1pPr>
          </a:lstStyle>
          <a:p>
            <a:fld id="{672B7600-67E3-4D97-B453-880E2742B982}" type="slidenum">
              <a:rPr lang="en-US" smtClean="0"/>
              <a:pPr/>
              <a:t>‹Nº›</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solidFill>
          <a:schemeClr val="accent1"/>
        </a:solidFill>
        <a:effectLst/>
      </p:bgPr>
    </p:bg>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BF340E4E-40BE-4F41-B4D4-C9D603503D67}"/>
              </a:ext>
            </a:extLst>
          </p:cNvPr>
          <p:cNvSpPr/>
          <p:nvPr userDrawn="1"/>
        </p:nvSpPr>
        <p:spPr>
          <a:xfrm>
            <a:off x="5245815" y="0"/>
            <a:ext cx="6946185" cy="5725700"/>
          </a:xfrm>
          <a:custGeom>
            <a:avLst/>
            <a:gdLst>
              <a:gd name="connsiteX0" fmla="*/ 147328 w 6946185"/>
              <a:gd name="connsiteY0" fmla="*/ 0 h 5725700"/>
              <a:gd name="connsiteX1" fmla="*/ 6933220 w 6946185"/>
              <a:gd name="connsiteY1" fmla="*/ 0 h 5725700"/>
              <a:gd name="connsiteX2" fmla="*/ 6946185 w 6946185"/>
              <a:gd name="connsiteY2" fmla="*/ 0 h 5725700"/>
              <a:gd name="connsiteX3" fmla="*/ 6946185 w 6946185"/>
              <a:gd name="connsiteY3" fmla="*/ 3994015 h 5725700"/>
              <a:gd name="connsiteX4" fmla="*/ 6906962 w 6946185"/>
              <a:gd name="connsiteY4" fmla="*/ 4058136 h 5725700"/>
              <a:gd name="connsiteX5" fmla="*/ 5510483 w 6946185"/>
              <a:gd name="connsiteY5" fmla="*/ 4794243 h 5725700"/>
              <a:gd name="connsiteX6" fmla="*/ 5470037 w 6946185"/>
              <a:gd name="connsiteY6" fmla="*/ 4820931 h 5725700"/>
              <a:gd name="connsiteX7" fmla="*/ 3591513 w 6946185"/>
              <a:gd name="connsiteY7" fmla="*/ 5721386 h 5725700"/>
              <a:gd name="connsiteX8" fmla="*/ 1907525 w 6946185"/>
              <a:gd name="connsiteY8" fmla="*/ 4993603 h 5725700"/>
              <a:gd name="connsiteX9" fmla="*/ 1354998 w 6946185"/>
              <a:gd name="connsiteY9" fmla="*/ 2776359 h 5725700"/>
              <a:gd name="connsiteX10" fmla="*/ 237577 w 6946185"/>
              <a:gd name="connsiteY10" fmla="*/ 1324528 h 5725700"/>
              <a:gd name="connsiteX11" fmla="*/ 147328 w 6946185"/>
              <a:gd name="connsiteY11" fmla="*/ 0 h 572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46185" h="5725700">
                <a:moveTo>
                  <a:pt x="147328" y="0"/>
                </a:moveTo>
                <a:cubicBezTo>
                  <a:pt x="147328" y="0"/>
                  <a:pt x="6179232" y="0"/>
                  <a:pt x="6933220" y="0"/>
                </a:cubicBezTo>
                <a:lnTo>
                  <a:pt x="6946185" y="0"/>
                </a:lnTo>
                <a:lnTo>
                  <a:pt x="6946185" y="3994015"/>
                </a:lnTo>
                <a:lnTo>
                  <a:pt x="6906962" y="4058136"/>
                </a:lnTo>
                <a:cubicBezTo>
                  <a:pt x="6632820" y="4424557"/>
                  <a:pt x="5883095" y="4550731"/>
                  <a:pt x="5510483" y="4794243"/>
                </a:cubicBezTo>
                <a:cubicBezTo>
                  <a:pt x="5496443" y="4803317"/>
                  <a:pt x="5483742" y="4812124"/>
                  <a:pt x="5470037" y="4820931"/>
                </a:cubicBezTo>
                <a:cubicBezTo>
                  <a:pt x="4900797" y="5198300"/>
                  <a:pt x="4342254" y="5670679"/>
                  <a:pt x="3591513" y="5721386"/>
                </a:cubicBezTo>
                <a:cubicBezTo>
                  <a:pt x="2931355" y="5764621"/>
                  <a:pt x="2266852" y="5480126"/>
                  <a:pt x="1907525" y="4993603"/>
                </a:cubicBezTo>
                <a:cubicBezTo>
                  <a:pt x="1424858" y="4339745"/>
                  <a:pt x="1687918" y="3481190"/>
                  <a:pt x="1354998" y="2776359"/>
                </a:cubicBezTo>
                <a:cubicBezTo>
                  <a:pt x="1099960" y="2236459"/>
                  <a:pt x="555121" y="1818791"/>
                  <a:pt x="237577" y="1324528"/>
                </a:cubicBezTo>
                <a:cubicBezTo>
                  <a:pt x="167717" y="1218043"/>
                  <a:pt x="-200634" y="535896"/>
                  <a:pt x="147328" y="0"/>
                </a:cubicBezTo>
                <a:close/>
              </a:path>
            </a:pathLst>
          </a:custGeom>
          <a:solidFill>
            <a:schemeClr val="accent3"/>
          </a:solidFill>
          <a:ln w="12700">
            <a:miter lim="400000"/>
          </a:ln>
        </p:spPr>
        <p:txBody>
          <a:bodyPr wrap="square" lIns="38100" tIns="38100" rIns="38100" bIns="38100" anchor="ctr">
            <a:noAutofit/>
          </a:bodyPr>
          <a:lstStyle/>
          <a:p>
            <a:pPr>
              <a:defRPr sz="3000">
                <a:solidFill>
                  <a:srgbClr val="FFFFFF"/>
                </a:solidFill>
              </a:defRPr>
            </a:pPr>
            <a:endParaRPr/>
          </a:p>
        </p:txBody>
      </p:sp>
      <p:pic>
        <p:nvPicPr>
          <p:cNvPr id="4" name="Picture 3" descr="A person holding a computer&#10;&#10;Description automatically generated">
            <a:extLst>
              <a:ext uri="{FF2B5EF4-FFF2-40B4-BE49-F238E27FC236}">
                <a16:creationId xmlns:a16="http://schemas.microsoft.com/office/drawing/2014/main" id="{D201617F-B3FC-9643-B138-4527699A7489}"/>
              </a:ext>
            </a:extLst>
          </p:cNvPr>
          <p:cNvPicPr>
            <a:picLocks noChangeAspect="1"/>
          </p:cNvPicPr>
          <p:nvPr userDrawn="1"/>
        </p:nvPicPr>
        <p:blipFill>
          <a:blip r:embed="rId2"/>
          <a:stretch>
            <a:fillRect/>
          </a:stretch>
        </p:blipFill>
        <p:spPr>
          <a:xfrm>
            <a:off x="5140036" y="0"/>
            <a:ext cx="7051964" cy="6842876"/>
          </a:xfrm>
          <a:prstGeom prst="rect">
            <a:avLst/>
          </a:prstGeom>
        </p:spPr>
      </p:pic>
      <p:sp>
        <p:nvSpPr>
          <p:cNvPr id="16" name="Shape">
            <a:extLst>
              <a:ext uri="{FF2B5EF4-FFF2-40B4-BE49-F238E27FC236}">
                <a16:creationId xmlns:a16="http://schemas.microsoft.com/office/drawing/2014/main" id="{9B13C1EE-6DFA-184F-A5DE-F4F22FB8175D}"/>
              </a:ext>
            </a:extLst>
          </p:cNvPr>
          <p:cNvSpPr/>
          <p:nvPr userDrawn="1"/>
        </p:nvSpPr>
        <p:spPr>
          <a:xfrm>
            <a:off x="0" y="5950127"/>
            <a:ext cx="5034280" cy="907873"/>
          </a:xfrm>
          <a:custGeom>
            <a:avLst/>
            <a:gdLst/>
            <a:ahLst/>
            <a:cxnLst>
              <a:cxn ang="0">
                <a:pos x="wd2" y="hd2"/>
              </a:cxn>
              <a:cxn ang="5400000">
                <a:pos x="wd2" y="hd2"/>
              </a:cxn>
              <a:cxn ang="10800000">
                <a:pos x="wd2" y="hd2"/>
              </a:cxn>
              <a:cxn ang="16200000">
                <a:pos x="wd2" y="hd2"/>
              </a:cxn>
            </a:cxnLst>
            <a:rect l="0" t="0" r="r" b="b"/>
            <a:pathLst>
              <a:path w="21600" h="20923" extrusionOk="0">
                <a:moveTo>
                  <a:pt x="21600" y="20894"/>
                </a:moveTo>
                <a:cubicBezTo>
                  <a:pt x="20935" y="16913"/>
                  <a:pt x="19916" y="13782"/>
                  <a:pt x="18799" y="11821"/>
                </a:cubicBezTo>
                <a:cubicBezTo>
                  <a:pt x="17088" y="8835"/>
                  <a:pt x="15170" y="8250"/>
                  <a:pt x="13301" y="8045"/>
                </a:cubicBezTo>
                <a:cubicBezTo>
                  <a:pt x="11427" y="7840"/>
                  <a:pt x="9536" y="7986"/>
                  <a:pt x="7710" y="6289"/>
                </a:cubicBezTo>
                <a:cubicBezTo>
                  <a:pt x="6424" y="5089"/>
                  <a:pt x="5198" y="3011"/>
                  <a:pt x="3929" y="1577"/>
                </a:cubicBezTo>
                <a:cubicBezTo>
                  <a:pt x="2659" y="143"/>
                  <a:pt x="1291" y="-677"/>
                  <a:pt x="16" y="728"/>
                </a:cubicBezTo>
                <a:cubicBezTo>
                  <a:pt x="11" y="728"/>
                  <a:pt x="5" y="728"/>
                  <a:pt x="0" y="757"/>
                </a:cubicBezTo>
                <a:lnTo>
                  <a:pt x="0" y="20923"/>
                </a:lnTo>
                <a:lnTo>
                  <a:pt x="21600" y="20923"/>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1" y="1709738"/>
            <a:ext cx="5471968" cy="2852737"/>
          </a:xfrm>
        </p:spPr>
        <p:txBody>
          <a:bodyPr anchor="b"/>
          <a:lstStyle>
            <a:lvl1pPr>
              <a:defRPr sz="6000">
                <a:solidFill>
                  <a:schemeClr val="accent2"/>
                </a:solidFill>
              </a:defRPr>
            </a:lvl1p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1" y="4589463"/>
            <a:ext cx="5471968" cy="1500187"/>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lvl1pPr>
              <a:defRPr>
                <a:solidFill>
                  <a:schemeClr val="accent3"/>
                </a:solidFill>
              </a:defRPr>
            </a:lvl1pPr>
          </a:lstStyle>
          <a:p>
            <a:r>
              <a:rPr lang="en-US"/>
              <a:t>Date</a:t>
            </a:r>
            <a:endParaRPr lang="en-US" dirty="0"/>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lvl1pPr>
              <a:defRPr>
                <a:solidFill>
                  <a:schemeClr val="accent3"/>
                </a:solidFill>
              </a:defRPr>
            </a:lvl1pPr>
          </a:lstStyle>
          <a:p>
            <a:r>
              <a:rPr lang="en-US"/>
              <a:t>Your Footer Here</a:t>
            </a:r>
            <a:endParaRPr lang="en-US" dirty="0"/>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lvl1pPr>
              <a:defRPr>
                <a:solidFill>
                  <a:schemeClr val="accent3"/>
                </a:solidFill>
              </a:defRPr>
            </a:lvl1pPr>
          </a:lstStyle>
          <a:p>
            <a:fld id="{672B7600-67E3-4D97-B453-880E2742B982}" type="slidenum">
              <a:rPr lang="en-US" smtClean="0"/>
              <a:pPr/>
              <a:t>‹Nº›</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solidFill>
          <a:schemeClr val="accent1"/>
        </a:solidFill>
        <a:effectLst/>
      </p:bgPr>
    </p:bg>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lvl1pPr>
              <a:defRPr>
                <a:solidFill>
                  <a:schemeClr val="accent3"/>
                </a:solidFill>
              </a:defRPr>
            </a:lvl1pPr>
          </a:lstStyle>
          <a:p>
            <a:r>
              <a:rPr lang="en-US"/>
              <a:t>Date</a:t>
            </a:r>
            <a:endParaRPr lang="en-US" dirty="0"/>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lvl1pPr>
              <a:defRPr>
                <a:solidFill>
                  <a:schemeClr val="accent3"/>
                </a:solidFill>
              </a:defRPr>
            </a:lvl1p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lvl1pPr>
              <a:defRPr>
                <a:solidFill>
                  <a:schemeClr val="accent3"/>
                </a:solidFill>
              </a:defRPr>
            </a:lvl1pPr>
          </a:lstStyle>
          <a:p>
            <a:fld id="{672B7600-67E3-4D97-B453-880E2742B982}" type="slidenum">
              <a:rPr lang="en-US" smtClean="0"/>
              <a:pPr/>
              <a:t>‹Nº›</a:t>
            </a:fld>
            <a:endParaRPr lang="en-US"/>
          </a:p>
        </p:txBody>
      </p:sp>
      <p:sp>
        <p:nvSpPr>
          <p:cNvPr id="16" name="Shape">
            <a:extLst>
              <a:ext uri="{FF2B5EF4-FFF2-40B4-BE49-F238E27FC236}">
                <a16:creationId xmlns:a16="http://schemas.microsoft.com/office/drawing/2014/main" id="{872DA6A9-6645-F943-84CD-AF288AF1D977}"/>
              </a:ext>
            </a:extLst>
          </p:cNvPr>
          <p:cNvSpPr/>
          <p:nvPr/>
        </p:nvSpPr>
        <p:spPr>
          <a:xfrm>
            <a:off x="1" y="0"/>
            <a:ext cx="9185910" cy="1900778"/>
          </a:xfrm>
          <a:custGeom>
            <a:avLst/>
            <a:gdLst/>
            <a:ahLst/>
            <a:cxnLst>
              <a:cxn ang="0">
                <a:pos x="wd2" y="hd2"/>
              </a:cxn>
              <a:cxn ang="5400000">
                <a:pos x="wd2" y="hd2"/>
              </a:cxn>
              <a:cxn ang="10800000">
                <a:pos x="wd2" y="hd2"/>
              </a:cxn>
              <a:cxn ang="16200000">
                <a:pos x="wd2" y="hd2"/>
              </a:cxn>
            </a:cxnLst>
            <a:rect l="0" t="0" r="r" b="b"/>
            <a:pathLst>
              <a:path w="21600" h="20952" extrusionOk="0">
                <a:moveTo>
                  <a:pt x="3" y="14699"/>
                </a:moveTo>
                <a:cubicBezTo>
                  <a:pt x="1807" y="14335"/>
                  <a:pt x="3237" y="17232"/>
                  <a:pt x="4736" y="19080"/>
                </a:cubicBezTo>
                <a:cubicBezTo>
                  <a:pt x="6316" y="21040"/>
                  <a:pt x="8314" y="21600"/>
                  <a:pt x="10022" y="20088"/>
                </a:cubicBezTo>
                <a:cubicBezTo>
                  <a:pt x="11763" y="18548"/>
                  <a:pt x="12766" y="12963"/>
                  <a:pt x="14185" y="8441"/>
                </a:cubicBezTo>
                <a:cubicBezTo>
                  <a:pt x="15287" y="4942"/>
                  <a:pt x="16589" y="3472"/>
                  <a:pt x="17858" y="2240"/>
                </a:cubicBezTo>
                <a:cubicBezTo>
                  <a:pt x="19089" y="1050"/>
                  <a:pt x="20343" y="0"/>
                  <a:pt x="21600" y="0"/>
                </a:cubicBezTo>
                <a:cubicBezTo>
                  <a:pt x="21600" y="0"/>
                  <a:pt x="0" y="0"/>
                  <a:pt x="0" y="0"/>
                </a:cubicBezTo>
                <a:cubicBezTo>
                  <a:pt x="0" y="0"/>
                  <a:pt x="3" y="14699"/>
                  <a:pt x="3" y="14699"/>
                </a:cubicBez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65F3409C-AAC0-714C-8A1C-F97EEB049744}"/>
              </a:ext>
            </a:extLst>
          </p:cNvPr>
          <p:cNvSpPr/>
          <p:nvPr/>
        </p:nvSpPr>
        <p:spPr>
          <a:xfrm>
            <a:off x="0" y="0"/>
            <a:ext cx="8785863" cy="1671730"/>
          </a:xfrm>
          <a:custGeom>
            <a:avLst/>
            <a:gdLst/>
            <a:ahLst/>
            <a:cxnLst>
              <a:cxn ang="0">
                <a:pos x="wd2" y="hd2"/>
              </a:cxn>
              <a:cxn ang="5400000">
                <a:pos x="wd2" y="hd2"/>
              </a:cxn>
              <a:cxn ang="10800000">
                <a:pos x="wd2" y="hd2"/>
              </a:cxn>
              <a:cxn ang="16200000">
                <a:pos x="wd2" y="hd2"/>
              </a:cxn>
            </a:cxnLst>
            <a:rect l="0" t="0" r="r" b="b"/>
            <a:pathLst>
              <a:path w="21600" h="20953" extrusionOk="0">
                <a:moveTo>
                  <a:pt x="0" y="14692"/>
                </a:moveTo>
                <a:cubicBezTo>
                  <a:pt x="1805" y="14326"/>
                  <a:pt x="3235" y="17223"/>
                  <a:pt x="4733" y="19085"/>
                </a:cubicBezTo>
                <a:cubicBezTo>
                  <a:pt x="6313" y="21043"/>
                  <a:pt x="8312" y="21600"/>
                  <a:pt x="10019" y="20088"/>
                </a:cubicBezTo>
                <a:cubicBezTo>
                  <a:pt x="11499" y="18783"/>
                  <a:pt x="12286" y="15058"/>
                  <a:pt x="13470" y="10888"/>
                </a:cubicBezTo>
                <a:cubicBezTo>
                  <a:pt x="15743" y="2881"/>
                  <a:pt x="18871" y="0"/>
                  <a:pt x="21600" y="0"/>
                </a:cubicBezTo>
                <a:cubicBezTo>
                  <a:pt x="21600" y="0"/>
                  <a:pt x="0" y="0"/>
                  <a:pt x="0" y="0"/>
                </a:cubicBezTo>
                <a:cubicBezTo>
                  <a:pt x="0" y="0"/>
                  <a:pt x="0" y="14692"/>
                  <a:pt x="0" y="14692"/>
                </a:cubicBez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18" name="Shape">
            <a:extLst>
              <a:ext uri="{FF2B5EF4-FFF2-40B4-BE49-F238E27FC236}">
                <a16:creationId xmlns:a16="http://schemas.microsoft.com/office/drawing/2014/main" id="{E9F16D11-4345-F847-9635-5057D4BA81D8}"/>
              </a:ext>
            </a:extLst>
          </p:cNvPr>
          <p:cNvSpPr/>
          <p:nvPr/>
        </p:nvSpPr>
        <p:spPr>
          <a:xfrm>
            <a:off x="635001" y="0"/>
            <a:ext cx="6264392" cy="6136222"/>
          </a:xfrm>
          <a:custGeom>
            <a:avLst/>
            <a:gdLst/>
            <a:ahLst/>
            <a:cxnLst>
              <a:cxn ang="0">
                <a:pos x="wd2" y="hd2"/>
              </a:cxn>
              <a:cxn ang="5400000">
                <a:pos x="wd2" y="hd2"/>
              </a:cxn>
              <a:cxn ang="10800000">
                <a:pos x="wd2" y="hd2"/>
              </a:cxn>
              <a:cxn ang="16200000">
                <a:pos x="wd2" y="hd2"/>
              </a:cxn>
            </a:cxnLst>
            <a:rect l="0" t="0" r="r" b="b"/>
            <a:pathLst>
              <a:path w="20998" h="21135" extrusionOk="0">
                <a:moveTo>
                  <a:pt x="1990" y="2174"/>
                </a:moveTo>
                <a:cubicBezTo>
                  <a:pt x="475" y="4991"/>
                  <a:pt x="-253" y="8486"/>
                  <a:pt x="79" y="11688"/>
                </a:cubicBezTo>
                <a:cubicBezTo>
                  <a:pt x="437" y="15165"/>
                  <a:pt x="2378" y="18696"/>
                  <a:pt x="5588" y="20205"/>
                </a:cubicBezTo>
                <a:cubicBezTo>
                  <a:pt x="8550" y="21600"/>
                  <a:pt x="12369" y="21303"/>
                  <a:pt x="15370" y="20126"/>
                </a:cubicBezTo>
                <a:cubicBezTo>
                  <a:pt x="18044" y="19076"/>
                  <a:pt x="21347" y="16268"/>
                  <a:pt x="20968" y="12952"/>
                </a:cubicBezTo>
                <a:cubicBezTo>
                  <a:pt x="20926" y="12593"/>
                  <a:pt x="20845" y="12265"/>
                  <a:pt x="20725" y="11959"/>
                </a:cubicBezTo>
                <a:cubicBezTo>
                  <a:pt x="20172" y="10538"/>
                  <a:pt x="18857" y="9636"/>
                  <a:pt x="17456" y="9028"/>
                </a:cubicBezTo>
                <a:cubicBezTo>
                  <a:pt x="15919" y="8359"/>
                  <a:pt x="14097" y="7843"/>
                  <a:pt x="12952" y="6504"/>
                </a:cubicBezTo>
                <a:cubicBezTo>
                  <a:pt x="11773" y="5122"/>
                  <a:pt x="11488" y="3246"/>
                  <a:pt x="10790" y="1605"/>
                </a:cubicBezTo>
                <a:cubicBezTo>
                  <a:pt x="10517" y="967"/>
                  <a:pt x="10104" y="424"/>
                  <a:pt x="9602" y="0"/>
                </a:cubicBezTo>
                <a:lnTo>
                  <a:pt x="3698" y="0"/>
                </a:lnTo>
                <a:cubicBezTo>
                  <a:pt x="2991" y="595"/>
                  <a:pt x="2429" y="1356"/>
                  <a:pt x="1990" y="2174"/>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pic>
        <p:nvPicPr>
          <p:cNvPr id="3" name="Picture 2" descr="A picture containing library, room, book, scene&#10;&#10;Description automatically generated">
            <a:extLst>
              <a:ext uri="{FF2B5EF4-FFF2-40B4-BE49-F238E27FC236}">
                <a16:creationId xmlns:a16="http://schemas.microsoft.com/office/drawing/2014/main" id="{B336A82D-0A8D-9544-BC8A-B1CB3CF13472}"/>
              </a:ext>
            </a:extLst>
          </p:cNvPr>
          <p:cNvPicPr>
            <a:picLocks noChangeAspect="1"/>
          </p:cNvPicPr>
          <p:nvPr userDrawn="1"/>
        </p:nvPicPr>
        <p:blipFill>
          <a:blip r:embed="rId2"/>
          <a:stretch>
            <a:fillRect/>
          </a:stretch>
        </p:blipFill>
        <p:spPr>
          <a:xfrm>
            <a:off x="0" y="0"/>
            <a:ext cx="6432373" cy="6208189"/>
          </a:xfrm>
          <a:prstGeom prst="rect">
            <a:avLst/>
          </a:prstGeom>
        </p:spPr>
      </p:pic>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6452360" y="1300254"/>
            <a:ext cx="4895089" cy="2852737"/>
          </a:xfrm>
        </p:spPr>
        <p:txBody>
          <a:bodyPr anchor="b"/>
          <a:lstStyle>
            <a:lvl1pPr>
              <a:defRPr sz="6000">
                <a:solidFill>
                  <a:schemeClr val="accent2"/>
                </a:solidFill>
              </a:defRPr>
            </a:lvl1p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6452360" y="4179979"/>
            <a:ext cx="4895089" cy="1500187"/>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22" name="Shape">
            <a:extLst>
              <a:ext uri="{FF2B5EF4-FFF2-40B4-BE49-F238E27FC236}">
                <a16:creationId xmlns:a16="http://schemas.microsoft.com/office/drawing/2014/main" id="{96D5250B-76D7-1E4B-8DBF-D533184A560D}"/>
              </a:ext>
            </a:extLst>
          </p:cNvPr>
          <p:cNvSpPr/>
          <p:nvPr/>
        </p:nvSpPr>
        <p:spPr>
          <a:xfrm>
            <a:off x="9248087" y="0"/>
            <a:ext cx="2943913" cy="3179616"/>
          </a:xfrm>
          <a:custGeom>
            <a:avLst/>
            <a:gdLst/>
            <a:ahLst/>
            <a:cxnLst>
              <a:cxn ang="0">
                <a:pos x="wd2" y="hd2"/>
              </a:cxn>
              <a:cxn ang="5400000">
                <a:pos x="wd2" y="hd2"/>
              </a:cxn>
              <a:cxn ang="10800000">
                <a:pos x="wd2" y="hd2"/>
              </a:cxn>
              <a:cxn ang="16200000">
                <a:pos x="wd2" y="hd2"/>
              </a:cxn>
            </a:cxnLst>
            <a:rect l="0" t="0" r="r" b="b"/>
            <a:pathLst>
              <a:path w="21234" h="21308" extrusionOk="0">
                <a:moveTo>
                  <a:pt x="6742" y="0"/>
                </a:moveTo>
                <a:cubicBezTo>
                  <a:pt x="5341" y="894"/>
                  <a:pt x="4828" y="2519"/>
                  <a:pt x="4709" y="4034"/>
                </a:cubicBezTo>
                <a:cubicBezTo>
                  <a:pt x="4590" y="5549"/>
                  <a:pt x="4745" y="7106"/>
                  <a:pt x="4260" y="8570"/>
                </a:cubicBezTo>
                <a:cubicBezTo>
                  <a:pt x="3729" y="10196"/>
                  <a:pt x="2465" y="11540"/>
                  <a:pt x="1448" y="12970"/>
                </a:cubicBezTo>
                <a:cubicBezTo>
                  <a:pt x="431" y="14400"/>
                  <a:pt x="-366" y="16136"/>
                  <a:pt x="174" y="17753"/>
                </a:cubicBezTo>
                <a:cubicBezTo>
                  <a:pt x="944" y="20060"/>
                  <a:pt x="4031" y="21098"/>
                  <a:pt x="6761" y="21268"/>
                </a:cubicBezTo>
                <a:cubicBezTo>
                  <a:pt x="12055" y="21600"/>
                  <a:pt x="17478" y="19821"/>
                  <a:pt x="21234" y="16528"/>
                </a:cubicBezTo>
                <a:lnTo>
                  <a:pt x="21234" y="0"/>
                </a:lnTo>
                <a:lnTo>
                  <a:pt x="6742" y="0"/>
                </a:lnTo>
                <a:close/>
              </a:path>
            </a:pathLst>
          </a:custGeom>
          <a:solidFill>
            <a:schemeClr val="accent2"/>
          </a:solidFill>
          <a:ln w="12700">
            <a:miter lim="400000"/>
          </a:ln>
        </p:spPr>
        <p:txBody>
          <a:bodyPr lIns="38100" tIns="38100" rIns="38100" bIns="38100" anchor="ctr"/>
          <a:lstStyle/>
          <a:p>
            <a:pPr>
              <a:defRPr sz="3000">
                <a:solidFill>
                  <a:srgbClr val="FFFFFF"/>
                </a:solidFill>
              </a:defRPr>
            </a:pPr>
            <a:endParaRPr/>
          </a:p>
        </p:txBody>
      </p:sp>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831850" y="483806"/>
            <a:ext cx="7966521" cy="1702592"/>
          </a:xfrm>
        </p:spPr>
        <p:txBody>
          <a:bodyPr anchor="b"/>
          <a:lstStyle>
            <a:lvl1pPr>
              <a:defRPr sz="6000">
                <a:solidFill>
                  <a:schemeClr val="accent2"/>
                </a:solidFill>
              </a:defRPr>
            </a:lvl1pPr>
          </a:lstStyle>
          <a:p>
            <a:r>
              <a:rPr lang="es-ES"/>
              <a:t>Haga clic para modificar el estilo de título del patrón</a:t>
            </a:r>
            <a:endParaRPr lang="en-US"/>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831850" y="2334414"/>
            <a:ext cx="7966521" cy="895353"/>
          </a:xfrm>
        </p:spPr>
        <p:txBody>
          <a:bodyPr/>
          <a:lstStyle>
            <a:lvl1pPr marL="0" indent="0">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5" name="Picture Placeholder 15">
            <a:extLst>
              <a:ext uri="{FF2B5EF4-FFF2-40B4-BE49-F238E27FC236}">
                <a16:creationId xmlns:a16="http://schemas.microsoft.com/office/drawing/2014/main" id="{33CC49E4-6647-47F5-895A-9CFC416CE1C4}"/>
              </a:ext>
            </a:extLst>
          </p:cNvPr>
          <p:cNvSpPr>
            <a:spLocks noGrp="1"/>
          </p:cNvSpPr>
          <p:nvPr>
            <p:ph type="pic" sz="quarter" idx="13"/>
          </p:nvPr>
        </p:nvSpPr>
        <p:spPr>
          <a:xfrm>
            <a:off x="10408784" y="652440"/>
            <a:ext cx="1333500" cy="1333500"/>
          </a:xfrm>
          <a:prstGeom prst="ellipse">
            <a:avLst/>
          </a:prstGeom>
          <a:solidFill>
            <a:schemeClr val="accent5"/>
          </a:solidFill>
        </p:spPr>
        <p:txBody>
          <a:bodyPr>
            <a:normAutofit/>
          </a:bodyPr>
          <a:lstStyle>
            <a:lvl1pPr>
              <a:defRPr sz="1400"/>
            </a:lvl1pPr>
          </a:lstStyle>
          <a:p>
            <a:r>
              <a:rPr lang="es-ES"/>
              <a:t>Haga clic en el icono para agregar una imagen</a:t>
            </a:r>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224634" y="2049440"/>
            <a:ext cx="1701800" cy="228600"/>
          </a:xfrm>
        </p:spPr>
        <p:txBody>
          <a:bodyPr anchor="ctr">
            <a:noAutofit/>
          </a:bodyPr>
          <a:lstStyle>
            <a:lvl1pPr marL="0" indent="0" algn="ctr">
              <a:buNone/>
              <a:defRPr sz="1200">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224634" y="2279367"/>
            <a:ext cx="1701800" cy="228600"/>
          </a:xfrm>
        </p:spPr>
        <p:txBody>
          <a:bodyPr anchor="ctr">
            <a:noAutofit/>
          </a:bodyPr>
          <a:lstStyle>
            <a:lvl1pPr marL="0" indent="0" algn="ctr">
              <a:buNone/>
              <a:defRPr sz="1200">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224634" y="2509293"/>
            <a:ext cx="1701800" cy="228600"/>
          </a:xfrm>
        </p:spPr>
        <p:txBody>
          <a:bodyPr anchor="ctr">
            <a:noAutofit/>
          </a:bodyPr>
          <a:lstStyle>
            <a:lvl1pPr marL="0" indent="0" algn="ctr">
              <a:buNone/>
              <a:defRPr sz="1200">
                <a:solidFill>
                  <a:schemeClr val="accent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20" name="Shape">
            <a:extLst>
              <a:ext uri="{FF2B5EF4-FFF2-40B4-BE49-F238E27FC236}">
                <a16:creationId xmlns:a16="http://schemas.microsoft.com/office/drawing/2014/main" id="{90364CA5-56EB-F64D-BF6C-179B86E86413}"/>
              </a:ext>
            </a:extLst>
          </p:cNvPr>
          <p:cNvSpPr/>
          <p:nvPr/>
        </p:nvSpPr>
        <p:spPr>
          <a:xfrm>
            <a:off x="1250950" y="4065270"/>
            <a:ext cx="10941050" cy="2792730"/>
          </a:xfrm>
          <a:custGeom>
            <a:avLst/>
            <a:gdLst/>
            <a:ahLst/>
            <a:cxnLst>
              <a:cxn ang="0">
                <a:pos x="wd2" y="hd2"/>
              </a:cxn>
              <a:cxn ang="5400000">
                <a:pos x="wd2" y="hd2"/>
              </a:cxn>
              <a:cxn ang="10800000">
                <a:pos x="wd2" y="hd2"/>
              </a:cxn>
              <a:cxn ang="16200000">
                <a:pos x="wd2" y="hd2"/>
              </a:cxn>
            </a:cxnLst>
            <a:rect l="0" t="0" r="r" b="b"/>
            <a:pathLst>
              <a:path w="21600" h="21600" extrusionOk="0">
                <a:moveTo>
                  <a:pt x="21597" y="0"/>
                </a:moveTo>
                <a:cubicBezTo>
                  <a:pt x="20058" y="1002"/>
                  <a:pt x="19160" y="7171"/>
                  <a:pt x="17917" y="10854"/>
                </a:cubicBezTo>
                <a:cubicBezTo>
                  <a:pt x="16530" y="14960"/>
                  <a:pt x="14700" y="15932"/>
                  <a:pt x="12963" y="16001"/>
                </a:cubicBezTo>
                <a:cubicBezTo>
                  <a:pt x="11802" y="16050"/>
                  <a:pt x="10641" y="15765"/>
                  <a:pt x="9492" y="15147"/>
                </a:cubicBezTo>
                <a:cubicBezTo>
                  <a:pt x="7798" y="14233"/>
                  <a:pt x="6110" y="12593"/>
                  <a:pt x="4400" y="12897"/>
                </a:cubicBezTo>
                <a:cubicBezTo>
                  <a:pt x="2690" y="13202"/>
                  <a:pt x="888" y="15873"/>
                  <a:pt x="0" y="21600"/>
                </a:cubicBezTo>
                <a:lnTo>
                  <a:pt x="21600" y="21600"/>
                </a:lnTo>
                <a:lnTo>
                  <a:pt x="21600" y="0"/>
                </a:lnTo>
                <a:close/>
              </a:path>
            </a:pathLst>
          </a:custGeom>
          <a:solidFill>
            <a:schemeClr val="accent3"/>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7BCA8EA4-3643-C149-B528-0CE8FAB29818}"/>
              </a:ext>
            </a:extLst>
          </p:cNvPr>
          <p:cNvSpPr/>
          <p:nvPr/>
        </p:nvSpPr>
        <p:spPr>
          <a:xfrm>
            <a:off x="3571187" y="3548517"/>
            <a:ext cx="6727239" cy="3309483"/>
          </a:xfrm>
          <a:custGeom>
            <a:avLst/>
            <a:gdLst/>
            <a:ahLst/>
            <a:cxnLst>
              <a:cxn ang="0">
                <a:pos x="wd2" y="hd2"/>
              </a:cxn>
              <a:cxn ang="5400000">
                <a:pos x="wd2" y="hd2"/>
              </a:cxn>
              <a:cxn ang="10800000">
                <a:pos x="wd2" y="hd2"/>
              </a:cxn>
              <a:cxn ang="16200000">
                <a:pos x="wd2" y="hd2"/>
              </a:cxn>
            </a:cxnLst>
            <a:rect l="0" t="0" r="r" b="b"/>
            <a:pathLst>
              <a:path w="20814" h="20948" extrusionOk="0">
                <a:moveTo>
                  <a:pt x="1411" y="19453"/>
                </a:moveTo>
                <a:cubicBezTo>
                  <a:pt x="1591" y="14356"/>
                  <a:pt x="-621" y="11382"/>
                  <a:pt x="173" y="5771"/>
                </a:cubicBezTo>
                <a:cubicBezTo>
                  <a:pt x="986" y="15"/>
                  <a:pt x="3788" y="-652"/>
                  <a:pt x="5733" y="433"/>
                </a:cubicBezTo>
                <a:cubicBezTo>
                  <a:pt x="8071" y="1735"/>
                  <a:pt x="9737" y="7041"/>
                  <a:pt x="12091" y="8134"/>
                </a:cubicBezTo>
                <a:cubicBezTo>
                  <a:pt x="14311" y="9163"/>
                  <a:pt x="16488" y="8335"/>
                  <a:pt x="18613" y="10755"/>
                </a:cubicBezTo>
                <a:cubicBezTo>
                  <a:pt x="19376" y="11623"/>
                  <a:pt x="20083" y="12885"/>
                  <a:pt x="20500" y="14847"/>
                </a:cubicBezTo>
                <a:cubicBezTo>
                  <a:pt x="20649" y="15554"/>
                  <a:pt x="20979" y="18657"/>
                  <a:pt x="20716" y="20948"/>
                </a:cubicBezTo>
                <a:cubicBezTo>
                  <a:pt x="20716" y="20948"/>
                  <a:pt x="1352" y="20948"/>
                  <a:pt x="1352" y="20948"/>
                </a:cubicBezTo>
                <a:cubicBezTo>
                  <a:pt x="1352" y="20948"/>
                  <a:pt x="1411" y="19453"/>
                  <a:pt x="1411" y="19453"/>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pic>
        <p:nvPicPr>
          <p:cNvPr id="3" name="Picture 2" descr="A person sitting at a table using a computer&#10;&#10;Description automatically generated">
            <a:extLst>
              <a:ext uri="{FF2B5EF4-FFF2-40B4-BE49-F238E27FC236}">
                <a16:creationId xmlns:a16="http://schemas.microsoft.com/office/drawing/2014/main" id="{F390DE7A-A372-034C-9A8D-C9F45B15640F}"/>
              </a:ext>
            </a:extLst>
          </p:cNvPr>
          <p:cNvPicPr>
            <a:picLocks noChangeAspect="1"/>
          </p:cNvPicPr>
          <p:nvPr userDrawn="1"/>
        </p:nvPicPr>
        <p:blipFill>
          <a:blip r:embed="rId2"/>
          <a:stretch>
            <a:fillRect/>
          </a:stretch>
        </p:blipFill>
        <p:spPr>
          <a:xfrm>
            <a:off x="3447475" y="2895600"/>
            <a:ext cx="6903136" cy="3962400"/>
          </a:xfrm>
          <a:prstGeom prst="rect">
            <a:avLst/>
          </a:prstGeom>
        </p:spPr>
      </p:pic>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lvl1pPr>
              <a:defRPr>
                <a:solidFill>
                  <a:schemeClr val="accent2"/>
                </a:solidFill>
              </a:defRPr>
            </a:lvl1p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lvl1pPr>
              <a:defRPr>
                <a:solidFill>
                  <a:schemeClr val="accent3">
                    <a:lumMod val="50000"/>
                  </a:schemeClr>
                </a:solidFill>
              </a:defRPr>
            </a:lvl1pPr>
          </a:lstStyle>
          <a:p>
            <a:fld id="{672B7600-67E3-4D97-B453-880E2742B982}" type="slidenum">
              <a:rPr lang="en-US" smtClean="0"/>
              <a:pPr/>
              <a:t>‹Nº›</a:t>
            </a:fld>
            <a:endParaRPr lang="en-US"/>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1841388" y="6356350"/>
            <a:ext cx="1740011" cy="365125"/>
          </a:xfrm>
        </p:spPr>
        <p:txBody>
          <a:bodyPr/>
          <a:lstStyle>
            <a:lvl1pPr>
              <a:defRPr>
                <a:solidFill>
                  <a:schemeClr val="accent3">
                    <a:lumMod val="50000"/>
                  </a:schemeClr>
                </a:solidFill>
              </a:defRPr>
            </a:lvl1pPr>
          </a:lstStyle>
          <a:p>
            <a:r>
              <a:rPr lang="en-US"/>
              <a:t>Date</a:t>
            </a:r>
            <a:endParaRPr lang="en-US" dirty="0"/>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97AD223-E80A-4113-B27E-135382E83C43}"/>
              </a:ext>
            </a:extLst>
          </p:cNvPr>
          <p:cNvGrpSpPr/>
          <p:nvPr userDrawn="1"/>
        </p:nvGrpSpPr>
        <p:grpSpPr>
          <a:xfrm>
            <a:off x="838199" y="1830763"/>
            <a:ext cx="10515601" cy="1741127"/>
            <a:chOff x="838199" y="1830763"/>
            <a:chExt cx="10515601"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199"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1"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3"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5"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7"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59"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1"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3"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5"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8"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s-ES"/>
              <a:t>Haga clic para modificar el estilo de título del patrón</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s-ES"/>
              <a:t>Haga clic para modificar los estilos de texto del patrón</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77206"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64716"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‹Nº›</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‹Nº›</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p:txBody>
          <a:bodyPr>
            <a:normAutofit/>
          </a:bodyPr>
          <a:lstStyle/>
          <a:p>
            <a:r>
              <a:rPr lang="en-US" dirty="0"/>
              <a:t>Title of your Presentation</a:t>
            </a:r>
          </a:p>
        </p:txBody>
      </p:sp>
      <p:sp>
        <p:nvSpPr>
          <p:cNvPr id="3" name="Subtitle 2">
            <a:extLst>
              <a:ext uri="{FF2B5EF4-FFF2-40B4-BE49-F238E27FC236}">
                <a16:creationId xmlns:a16="http://schemas.microsoft.com/office/drawing/2014/main" id="{2FD2917B-2853-4208-8FE6-72388B0C5BA7}"/>
              </a:ext>
            </a:extLst>
          </p:cNvPr>
          <p:cNvSpPr>
            <a:spLocks noGrp="1"/>
          </p:cNvSpPr>
          <p:nvPr>
            <p:ph type="subTitle" idx="1"/>
          </p:nvPr>
        </p:nvSpPr>
        <p:spPr/>
        <p:txBody>
          <a:bodyPr/>
          <a:lstStyle/>
          <a:p>
            <a:r>
              <a:rPr lang="en-US" dirty="0"/>
              <a:t>A Free Presentation Template</a:t>
            </a:r>
          </a:p>
        </p:txBody>
      </p:sp>
    </p:spTree>
    <p:extLst>
      <p:ext uri="{BB962C8B-B14F-4D97-AF65-F5344CB8AC3E}">
        <p14:creationId xmlns:p14="http://schemas.microsoft.com/office/powerpoint/2010/main" val="41748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Title of your Slide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6" name="Date Placeholder 5">
            <a:extLst>
              <a:ext uri="{FF2B5EF4-FFF2-40B4-BE49-F238E27FC236}">
                <a16:creationId xmlns:a16="http://schemas.microsoft.com/office/drawing/2014/main" id="{CCD26F59-6975-4286-98FB-2D4E0045784D}"/>
              </a:ext>
            </a:extLst>
          </p:cNvPr>
          <p:cNvSpPr>
            <a:spLocks noGrp="1"/>
          </p:cNvSpPr>
          <p:nvPr>
            <p:ph type="dt" sz="half" idx="10"/>
          </p:nvPr>
        </p:nvSpPr>
        <p:spPr/>
        <p:txBody>
          <a:bodyPr/>
          <a:lstStyle/>
          <a:p>
            <a:r>
              <a:rPr lang="en-US"/>
              <a:t>Date</a:t>
            </a:r>
          </a:p>
        </p:txBody>
      </p:sp>
      <p:sp>
        <p:nvSpPr>
          <p:cNvPr id="7" name="Footer Placeholder 6">
            <a:extLst>
              <a:ext uri="{FF2B5EF4-FFF2-40B4-BE49-F238E27FC236}">
                <a16:creationId xmlns:a16="http://schemas.microsoft.com/office/drawing/2014/main" id="{91337D04-F29E-4894-AA2C-9C669787F86E}"/>
              </a:ext>
            </a:extLst>
          </p:cNvPr>
          <p:cNvSpPr>
            <a:spLocks noGrp="1"/>
          </p:cNvSpPr>
          <p:nvPr>
            <p:ph type="ftr" sz="quarter" idx="11"/>
          </p:nvPr>
        </p:nvSpPr>
        <p:spPr/>
        <p:txBody>
          <a:bodyPr/>
          <a:lstStyle/>
          <a:p>
            <a:r>
              <a:rPr lang="en-US"/>
              <a:t>Your Footer Here</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2</a:t>
            </a:fld>
            <a:endParaRPr lang="en-US"/>
          </a:p>
        </p:txBody>
      </p:sp>
    </p:spTree>
    <p:extLst>
      <p:ext uri="{BB962C8B-B14F-4D97-AF65-F5344CB8AC3E}">
        <p14:creationId xmlns:p14="http://schemas.microsoft.com/office/powerpoint/2010/main" val="23314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Title of your Slide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2" name="Date Placeholder 1">
            <a:extLst>
              <a:ext uri="{FF2B5EF4-FFF2-40B4-BE49-F238E27FC236}">
                <a16:creationId xmlns:a16="http://schemas.microsoft.com/office/drawing/2014/main" id="{72B2E0B8-7E8C-4D5B-8720-7D6DF5745A86}"/>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E508D2D0-7ED2-46AF-8889-FC3188626EE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3</a:t>
            </a:fld>
            <a:endParaRPr lang="en-US"/>
          </a:p>
        </p:txBody>
      </p:sp>
    </p:spTree>
    <p:extLst>
      <p:ext uri="{BB962C8B-B14F-4D97-AF65-F5344CB8AC3E}">
        <p14:creationId xmlns:p14="http://schemas.microsoft.com/office/powerpoint/2010/main" val="12572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lstStyle/>
          <a:p>
            <a:r>
              <a:rPr lang="en-US" dirty="0"/>
              <a:t>Title of your Section</a:t>
            </a: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p:txBody>
          <a:bodyPr/>
          <a:lstStyle/>
          <a:p>
            <a:r>
              <a:rPr lang="en-US" dirty="0"/>
              <a:t>Here goes the subtitle of your section</a:t>
            </a:r>
          </a:p>
        </p:txBody>
      </p:sp>
      <p:sp>
        <p:nvSpPr>
          <p:cNvPr id="6" name="Date Placeholder 5">
            <a:extLst>
              <a:ext uri="{FF2B5EF4-FFF2-40B4-BE49-F238E27FC236}">
                <a16:creationId xmlns:a16="http://schemas.microsoft.com/office/drawing/2014/main" id="{D3DC3FBB-70C8-4B6F-AF79-5136DB1FBA02}"/>
              </a:ext>
            </a:extLst>
          </p:cNvPr>
          <p:cNvSpPr>
            <a:spLocks noGrp="1"/>
          </p:cNvSpPr>
          <p:nvPr>
            <p:ph type="dt" sz="half" idx="10"/>
          </p:nvPr>
        </p:nvSpPr>
        <p:spPr/>
        <p:txBody>
          <a:bodyPr/>
          <a:lstStyle/>
          <a:p>
            <a:r>
              <a:rPr lang="en-US"/>
              <a:t>Date</a:t>
            </a:r>
          </a:p>
        </p:txBody>
      </p:sp>
      <p:sp>
        <p:nvSpPr>
          <p:cNvPr id="7" name="Footer Placeholder 6">
            <a:extLst>
              <a:ext uri="{FF2B5EF4-FFF2-40B4-BE49-F238E27FC236}">
                <a16:creationId xmlns:a16="http://schemas.microsoft.com/office/drawing/2014/main" id="{A23E8A3A-6FB3-4A01-980B-E2DB20DE2F5B}"/>
              </a:ext>
            </a:extLst>
          </p:cNvPr>
          <p:cNvSpPr>
            <a:spLocks noGrp="1"/>
          </p:cNvSpPr>
          <p:nvPr>
            <p:ph type="ftr" sz="quarter" idx="11"/>
          </p:nvPr>
        </p:nvSpPr>
        <p:spPr/>
        <p:txBody>
          <a:bodyPr/>
          <a:lstStyle/>
          <a:p>
            <a:r>
              <a:rPr lang="en-US"/>
              <a:t>Your Footer Here</a:t>
            </a:r>
          </a:p>
        </p:txBody>
      </p:sp>
      <p:sp>
        <p:nvSpPr>
          <p:cNvPr id="8" name="Slide Number Placeholder 7">
            <a:extLst>
              <a:ext uri="{FF2B5EF4-FFF2-40B4-BE49-F238E27FC236}">
                <a16:creationId xmlns:a16="http://schemas.microsoft.com/office/drawing/2014/main" id="{82ABB03D-568D-4321-8FC9-B6B10C349997}"/>
              </a:ext>
            </a:extLst>
          </p:cNvPr>
          <p:cNvSpPr>
            <a:spLocks noGrp="1"/>
          </p:cNvSpPr>
          <p:nvPr>
            <p:ph type="sldNum" sz="quarter" idx="12"/>
          </p:nvPr>
        </p:nvSpPr>
        <p:spPr/>
        <p:txBody>
          <a:bodyPr/>
          <a:lstStyle/>
          <a:p>
            <a:fld id="{672B7600-67E3-4D97-B453-880E2742B982}" type="slidenum">
              <a:rPr lang="en-US" smtClean="0"/>
              <a:t>4</a:t>
            </a:fld>
            <a:endParaRPr lang="en-US"/>
          </a:p>
        </p:txBody>
      </p:sp>
    </p:spTree>
    <p:extLst>
      <p:ext uri="{BB962C8B-B14F-4D97-AF65-F5344CB8AC3E}">
        <p14:creationId xmlns:p14="http://schemas.microsoft.com/office/powerpoint/2010/main" val="112122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lstStyle/>
          <a:p>
            <a:r>
              <a:rPr lang="en-US" dirty="0"/>
              <a:t>Title of your Section</a:t>
            </a: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p:txBody>
          <a:bodyPr/>
          <a:lstStyle/>
          <a:p>
            <a:r>
              <a:rPr lang="en-US" dirty="0"/>
              <a:t>Here goes the subtitle of your section</a:t>
            </a:r>
          </a:p>
        </p:txBody>
      </p:sp>
      <p:sp>
        <p:nvSpPr>
          <p:cNvPr id="2" name="Date Placeholder 1">
            <a:extLst>
              <a:ext uri="{FF2B5EF4-FFF2-40B4-BE49-F238E27FC236}">
                <a16:creationId xmlns:a16="http://schemas.microsoft.com/office/drawing/2014/main" id="{B2290AD6-CF4F-40D6-93FA-5F998F8EE638}"/>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EF2D6725-98B3-4236-A20D-B359CC0DFAE5}"/>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7CE8A21-3691-4C04-B978-15B30DA2E932}"/>
              </a:ext>
            </a:extLst>
          </p:cNvPr>
          <p:cNvSpPr>
            <a:spLocks noGrp="1"/>
          </p:cNvSpPr>
          <p:nvPr>
            <p:ph type="sldNum" sz="quarter" idx="12"/>
          </p:nvPr>
        </p:nvSpPr>
        <p:spPr/>
        <p:txBody>
          <a:bodyPr/>
          <a:lstStyle/>
          <a:p>
            <a:fld id="{672B7600-67E3-4D97-B453-880E2742B982}" type="slidenum">
              <a:rPr lang="en-US" smtClean="0"/>
              <a:t>5</a:t>
            </a:fld>
            <a:endParaRPr lang="en-US"/>
          </a:p>
        </p:txBody>
      </p:sp>
    </p:spTree>
    <p:extLst>
      <p:ext uri="{BB962C8B-B14F-4D97-AF65-F5344CB8AC3E}">
        <p14:creationId xmlns:p14="http://schemas.microsoft.com/office/powerpoint/2010/main" val="250750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143CB89D-0D9C-4549-AD4E-9811C01F9384}"/>
              </a:ext>
            </a:extLst>
          </p:cNvPr>
          <p:cNvSpPr>
            <a:spLocks noGrp="1"/>
          </p:cNvSpPr>
          <p:nvPr>
            <p:ph type="body" idx="1"/>
          </p:nvPr>
        </p:nvSpPr>
        <p:spPr/>
        <p:txBody>
          <a:bodyPr/>
          <a:lstStyle/>
          <a:p>
            <a:r>
              <a:rPr lang="en-US" noProof="1"/>
              <a:t>Lorem ipsum dolor sit amet, tollit epicuri est ex, exerci accumsan singulis ei mel.</a:t>
            </a:r>
          </a:p>
        </p:txBody>
      </p:sp>
      <p:sp>
        <p:nvSpPr>
          <p:cNvPr id="4" name="Date Placeholder 3">
            <a:extLst>
              <a:ext uri="{FF2B5EF4-FFF2-40B4-BE49-F238E27FC236}">
                <a16:creationId xmlns:a16="http://schemas.microsoft.com/office/drawing/2014/main" id="{2E7E543D-C5A6-4D43-B39E-5403AE6384FD}"/>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EEAECD98-5237-4EFB-ACE2-3AF54D22873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p:txBody>
          <a:bodyPr/>
          <a:lstStyle/>
          <a:p>
            <a:fld id="{672B7600-67E3-4D97-B453-880E2742B982}" type="slidenum">
              <a:rPr lang="en-US" smtClean="0"/>
              <a:t>6</a:t>
            </a:fld>
            <a:endParaRPr lang="en-US"/>
          </a:p>
        </p:txBody>
      </p:sp>
      <p:sp>
        <p:nvSpPr>
          <p:cNvPr id="10" name="Picture Placeholder 9">
            <a:extLst>
              <a:ext uri="{FF2B5EF4-FFF2-40B4-BE49-F238E27FC236}">
                <a16:creationId xmlns:a16="http://schemas.microsoft.com/office/drawing/2014/main" id="{6360B73D-DEC8-46DE-B49A-2222E5C18006}"/>
              </a:ext>
            </a:extLst>
          </p:cNvPr>
          <p:cNvSpPr>
            <a:spLocks noGrp="1"/>
          </p:cNvSpPr>
          <p:nvPr>
            <p:ph type="pic" sz="quarter" idx="13"/>
          </p:nvPr>
        </p:nvSpPr>
        <p:spPr/>
        <p:txBody>
          <a:bodyPr/>
          <a:lstStyle/>
          <a:p>
            <a:endParaRPr lang="es-ES"/>
          </a:p>
        </p:txBody>
      </p:sp>
      <p:sp>
        <p:nvSpPr>
          <p:cNvPr id="8" name="Text Placeholder 7">
            <a:extLst>
              <a:ext uri="{FF2B5EF4-FFF2-40B4-BE49-F238E27FC236}">
                <a16:creationId xmlns:a16="http://schemas.microsoft.com/office/drawing/2014/main" id="{E706E319-CFF6-47B5-A20A-6B1263E9CFFA}"/>
              </a:ext>
            </a:extLst>
          </p:cNvPr>
          <p:cNvSpPr>
            <a:spLocks noGrp="1"/>
          </p:cNvSpPr>
          <p:nvPr>
            <p:ph type="body" sz="quarter" idx="14"/>
          </p:nvPr>
        </p:nvSpPr>
        <p:spPr/>
        <p:txBody>
          <a:bodyPr/>
          <a:lstStyle/>
          <a:p>
            <a:r>
              <a:rPr lang="en-US" dirty="0"/>
              <a:t>First / Last Name</a:t>
            </a:r>
          </a:p>
        </p:txBody>
      </p:sp>
      <p:sp>
        <p:nvSpPr>
          <p:cNvPr id="9" name="Text Placeholder 8">
            <a:extLst>
              <a:ext uri="{FF2B5EF4-FFF2-40B4-BE49-F238E27FC236}">
                <a16:creationId xmlns:a16="http://schemas.microsoft.com/office/drawing/2014/main" id="{498D2B60-6EBF-438D-ACDF-B187F7759195}"/>
              </a:ext>
            </a:extLst>
          </p:cNvPr>
          <p:cNvSpPr>
            <a:spLocks noGrp="1"/>
          </p:cNvSpPr>
          <p:nvPr>
            <p:ph type="body" sz="quarter" idx="15"/>
          </p:nvPr>
        </p:nvSpPr>
        <p:spPr/>
        <p:txBody>
          <a:bodyPr/>
          <a:lstStyle/>
          <a:p>
            <a:r>
              <a:rPr lang="en-US" dirty="0"/>
              <a:t>(123) 456-7890</a:t>
            </a:r>
          </a:p>
        </p:txBody>
      </p:sp>
      <p:sp>
        <p:nvSpPr>
          <p:cNvPr id="11" name="Text Placeholder 10">
            <a:extLst>
              <a:ext uri="{FF2B5EF4-FFF2-40B4-BE49-F238E27FC236}">
                <a16:creationId xmlns:a16="http://schemas.microsoft.com/office/drawing/2014/main" id="{CEAF7DC0-4335-4DB8-9A10-5BE769E70780}"/>
              </a:ext>
            </a:extLst>
          </p:cNvPr>
          <p:cNvSpPr>
            <a:spLocks noGrp="1"/>
          </p:cNvSpPr>
          <p:nvPr>
            <p:ph type="body" sz="quarter" idx="16"/>
          </p:nvPr>
        </p:nvSpPr>
        <p:spPr/>
        <p:txBody>
          <a:bodyPr/>
          <a:lstStyle/>
          <a:p>
            <a:r>
              <a:rPr lang="en-US" dirty="0"/>
              <a:t>Your Company</a:t>
            </a:r>
          </a:p>
        </p:txBody>
      </p:sp>
    </p:spTree>
    <p:extLst>
      <p:ext uri="{BB962C8B-B14F-4D97-AF65-F5344CB8AC3E}">
        <p14:creationId xmlns:p14="http://schemas.microsoft.com/office/powerpoint/2010/main" val="48035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BCEAC-9D2A-4F2E-911E-7147EC8657C0}"/>
              </a:ext>
            </a:extLst>
          </p:cNvPr>
          <p:cNvSpPr>
            <a:spLocks noGrp="1"/>
          </p:cNvSpPr>
          <p:nvPr>
            <p:ph type="title"/>
          </p:nvPr>
        </p:nvSpPr>
        <p:spPr/>
        <p:txBody>
          <a:bodyPr/>
          <a:lstStyle/>
          <a:p>
            <a:r>
              <a:rPr lang="en-US" dirty="0"/>
              <a:t>Color Theme</a:t>
            </a:r>
          </a:p>
        </p:txBody>
      </p:sp>
      <p:sp>
        <p:nvSpPr>
          <p:cNvPr id="10" name="Text Placeholder 9">
            <a:extLst>
              <a:ext uri="{FF2B5EF4-FFF2-40B4-BE49-F238E27FC236}">
                <a16:creationId xmlns:a16="http://schemas.microsoft.com/office/drawing/2014/main" id="{B0AC6566-81E8-42BE-A88A-2D036A429A35}"/>
              </a:ext>
            </a:extLst>
          </p:cNvPr>
          <p:cNvSpPr>
            <a:spLocks noGrp="1"/>
          </p:cNvSpPr>
          <p:nvPr>
            <p:ph type="body" sz="quarter" idx="10"/>
          </p:nvPr>
        </p:nvSpPr>
        <p:spPr/>
        <p:txBody>
          <a:bodyPr/>
          <a:lstStyle/>
          <a:p>
            <a:r>
              <a:rPr lang="en-US" dirty="0"/>
              <a:t>Typography</a:t>
            </a:r>
          </a:p>
        </p:txBody>
      </p:sp>
      <p:sp>
        <p:nvSpPr>
          <p:cNvPr id="11" name="Text Placeholder 10">
            <a:extLst>
              <a:ext uri="{FF2B5EF4-FFF2-40B4-BE49-F238E27FC236}">
                <a16:creationId xmlns:a16="http://schemas.microsoft.com/office/drawing/2014/main" id="{D38A80D6-0B80-42D9-A22D-0E8D2FA47308}"/>
              </a:ext>
            </a:extLst>
          </p:cNvPr>
          <p:cNvSpPr>
            <a:spLocks noGrp="1"/>
          </p:cNvSpPr>
          <p:nvPr>
            <p:ph type="body" sz="quarter" idx="11"/>
          </p:nvPr>
        </p:nvSpPr>
        <p:spPr/>
        <p:txBody>
          <a:bodyPr>
            <a:noAutofit/>
          </a:bodyPr>
          <a:lstStyle/>
          <a:p>
            <a:r>
              <a:rPr lang="en-US" dirty="0"/>
              <a:t>Calibri</a:t>
            </a:r>
          </a:p>
        </p:txBody>
      </p:sp>
      <p:sp>
        <p:nvSpPr>
          <p:cNvPr id="12" name="Text Placeholder 11">
            <a:extLst>
              <a:ext uri="{FF2B5EF4-FFF2-40B4-BE49-F238E27FC236}">
                <a16:creationId xmlns:a16="http://schemas.microsoft.com/office/drawing/2014/main" id="{E7B7AE20-4734-48F6-9B03-936A83AA8E0C}"/>
              </a:ext>
            </a:extLst>
          </p:cNvPr>
          <p:cNvSpPr>
            <a:spLocks noGrp="1"/>
          </p:cNvSpPr>
          <p:nvPr>
            <p:ph type="body" sz="quarter" idx="12"/>
          </p:nvPr>
        </p:nvSpPr>
        <p:spPr/>
        <p:txBody>
          <a:bodyPr>
            <a:noAutofit/>
          </a:bodyPr>
          <a:lstStyle/>
          <a:p>
            <a:r>
              <a:rPr lang="en-US" dirty="0"/>
              <a:t>Calibri Light</a:t>
            </a:r>
          </a:p>
        </p:txBody>
      </p:sp>
    </p:spTree>
    <p:extLst>
      <p:ext uri="{BB962C8B-B14F-4D97-AF65-F5344CB8AC3E}">
        <p14:creationId xmlns:p14="http://schemas.microsoft.com/office/powerpoint/2010/main" val="332821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PresentationGO">
  <a:themeElements>
    <a:clrScheme name="University">
      <a:dk1>
        <a:srgbClr val="000000"/>
      </a:dk1>
      <a:lt1>
        <a:srgbClr val="FFFFFF"/>
      </a:lt1>
      <a:dk2>
        <a:srgbClr val="44546A"/>
      </a:dk2>
      <a:lt2>
        <a:srgbClr val="E7E6E6"/>
      </a:lt2>
      <a:accent1>
        <a:srgbClr val="002E44"/>
      </a:accent1>
      <a:accent2>
        <a:srgbClr val="C4B897"/>
      </a:accent2>
      <a:accent3>
        <a:srgbClr val="EDE6D5"/>
      </a:accent3>
      <a:accent4>
        <a:srgbClr val="819293"/>
      </a:accent4>
      <a:accent5>
        <a:srgbClr val="6E8387"/>
      </a:accent5>
      <a:accent6>
        <a:srgbClr val="D1C7AB"/>
      </a:accent6>
      <a:hlink>
        <a:srgbClr val="C4B897"/>
      </a:hlink>
      <a:folHlink>
        <a:srgbClr val="002E4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45_T_PGO_UNIVERSITY-PGO-16x9.pptx" id="{97EABB63-B49B-4B55-B17F-5C369BBD1B62}" vid="{0FF04D3A-5B52-4937-A429-BCC16026643C}"/>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45_T_PGO_UNIVERSITY-PGO-16x9.pptx" id="{97EABB63-B49B-4B55-B17F-5C369BBD1B62}" vid="{F3A42EF9-6146-4687-B4E0-52B127FB64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0145_T_PGO_UNIVERSITY-PGO-16x9</Template>
  <TotalTime>0</TotalTime>
  <Words>363</Words>
  <Application>Microsoft Office PowerPoint</Application>
  <PresentationFormat>Panorámica</PresentationFormat>
  <Paragraphs>52</Paragraphs>
  <Slides>8</Slides>
  <Notes>8</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8</vt:i4>
      </vt:variant>
    </vt:vector>
  </HeadingPairs>
  <TitlesOfParts>
    <vt:vector size="14" baseType="lpstr">
      <vt:lpstr>Arial</vt:lpstr>
      <vt:lpstr>Calibri</vt:lpstr>
      <vt:lpstr>Calibri Light</vt:lpstr>
      <vt:lpstr>Open Sans</vt:lpstr>
      <vt:lpstr>PresentationGO</vt:lpstr>
      <vt:lpstr>Designed by PresentationGO</vt:lpstr>
      <vt:lpstr>Title of your Presentation</vt:lpstr>
      <vt:lpstr>Title of your Slide</vt:lpstr>
      <vt:lpstr>Title of your Slide</vt:lpstr>
      <vt:lpstr>Title of your Section</vt:lpstr>
      <vt:lpstr>Title of your Section</vt:lpstr>
      <vt:lpstr>Thank You!</vt:lpstr>
      <vt:lpstr>Color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Hector Benedi</dc:creator>
  <dc:description>© Copyright PresentationGo.com</dc:description>
  <cp:lastModifiedBy>Hector Benedi</cp:lastModifiedBy>
  <cp:revision>1</cp:revision>
  <dcterms:created xsi:type="dcterms:W3CDTF">2024-07-14T08:27:05Z</dcterms:created>
  <dcterms:modified xsi:type="dcterms:W3CDTF">2024-07-14T08:27:18Z</dcterms:modified>
  <cp:category>Templates</cp:category>
</cp:coreProperties>
</file>