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6" r:id="rId1"/>
    <p:sldMasterId id="2147483668" r:id="rId2"/>
  </p:sldMasterIdLst>
  <p:notesMasterIdLst>
    <p:notesMasterId r:id="rId11"/>
  </p:notesMasterIdLst>
  <p:sldIdLst>
    <p:sldId id="342" r:id="rId3"/>
    <p:sldId id="345" r:id="rId4"/>
    <p:sldId id="346" r:id="rId5"/>
    <p:sldId id="343" r:id="rId6"/>
    <p:sldId id="344" r:id="rId7"/>
    <p:sldId id="347" r:id="rId8"/>
    <p:sldId id="348" r:id="rId9"/>
    <p:sldId id="30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77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88" autoAdjust="0"/>
    <p:restoredTop sz="96327" autoAdjust="0"/>
  </p:normalViewPr>
  <p:slideViewPr>
    <p:cSldViewPr snapToGrid="0">
      <p:cViewPr>
        <p:scale>
          <a:sx n="112" d="100"/>
          <a:sy n="112" d="100"/>
        </p:scale>
        <p:origin x="1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7/26/2024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‹Nº›</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a:p>
        </p:txBody>
      </p:sp>
    </p:spTree>
    <p:extLst>
      <p:ext uri="{BB962C8B-B14F-4D97-AF65-F5344CB8AC3E}">
        <p14:creationId xmlns:p14="http://schemas.microsoft.com/office/powerpoint/2010/main" val="15386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2</a:t>
            </a:fld>
            <a:endParaRPr lang="en-US"/>
          </a:p>
        </p:txBody>
      </p:sp>
    </p:spTree>
    <p:extLst>
      <p:ext uri="{BB962C8B-B14F-4D97-AF65-F5344CB8AC3E}">
        <p14:creationId xmlns:p14="http://schemas.microsoft.com/office/powerpoint/2010/main" val="2015490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3667314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4</a:t>
            </a:fld>
            <a:endParaRPr lang="en-US"/>
          </a:p>
        </p:txBody>
      </p:sp>
    </p:spTree>
    <p:extLst>
      <p:ext uri="{BB962C8B-B14F-4D97-AF65-F5344CB8AC3E}">
        <p14:creationId xmlns:p14="http://schemas.microsoft.com/office/powerpoint/2010/main" val="798514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4212425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6</a:t>
            </a:fld>
            <a:endParaRPr lang="en-US"/>
          </a:p>
        </p:txBody>
      </p:sp>
    </p:spTree>
    <p:extLst>
      <p:ext uri="{BB962C8B-B14F-4D97-AF65-F5344CB8AC3E}">
        <p14:creationId xmlns:p14="http://schemas.microsoft.com/office/powerpoint/2010/main" val="2451683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7</a:t>
            </a:fld>
            <a:endParaRPr lang="en-US"/>
          </a:p>
        </p:txBody>
      </p:sp>
    </p:spTree>
    <p:extLst>
      <p:ext uri="{BB962C8B-B14F-4D97-AF65-F5344CB8AC3E}">
        <p14:creationId xmlns:p14="http://schemas.microsoft.com/office/powerpoint/2010/main" val="1388444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9326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62" name="Rectangle 161">
            <a:extLst>
              <a:ext uri="{FF2B5EF4-FFF2-40B4-BE49-F238E27FC236}">
                <a16:creationId xmlns:a16="http://schemas.microsoft.com/office/drawing/2014/main" id="{C7FBE7AD-42CA-4812-9433-97FF1423C076}"/>
              </a:ext>
            </a:extLst>
          </p:cNvPr>
          <p:cNvSpPr/>
          <p:nvPr/>
        </p:nvSpPr>
        <p:spPr>
          <a:xfrm>
            <a:off x="8866967" y="1959877"/>
            <a:ext cx="1108133" cy="983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69ADB086-4337-4208-9B94-6402B0B569C0}"/>
              </a:ext>
            </a:extLst>
          </p:cNvPr>
          <p:cNvSpPr/>
          <p:nvPr/>
        </p:nvSpPr>
        <p:spPr>
          <a:xfrm>
            <a:off x="8866967" y="2937321"/>
            <a:ext cx="1108133" cy="9833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CF7D95E-0010-4724-A6D3-9C7CCB0909A8}"/>
              </a:ext>
            </a:extLst>
          </p:cNvPr>
          <p:cNvGrpSpPr/>
          <p:nvPr userDrawn="1"/>
        </p:nvGrpSpPr>
        <p:grpSpPr>
          <a:xfrm>
            <a:off x="2216900" y="1959877"/>
            <a:ext cx="6650066" cy="2944159"/>
            <a:chOff x="2216900" y="1959877"/>
            <a:chExt cx="6650066" cy="2944159"/>
          </a:xfrm>
          <a:solidFill>
            <a:schemeClr val="accent1"/>
          </a:solidFill>
        </p:grpSpPr>
        <p:sp>
          <p:nvSpPr>
            <p:cNvPr id="156" name="Rectangle 155">
              <a:extLst>
                <a:ext uri="{FF2B5EF4-FFF2-40B4-BE49-F238E27FC236}">
                  <a16:creationId xmlns:a16="http://schemas.microsoft.com/office/drawing/2014/main" id="{638C7DE9-4783-420B-AC23-AD41FCB45BBB}"/>
                </a:ext>
              </a:extLst>
            </p:cNvPr>
            <p:cNvSpPr/>
            <p:nvPr/>
          </p:nvSpPr>
          <p:spPr>
            <a:xfrm>
              <a:off x="2216900" y="1959877"/>
              <a:ext cx="1108133" cy="9833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134AB067-DFB6-4A68-9873-2C321C75C8D8}"/>
                </a:ext>
              </a:extLst>
            </p:cNvPr>
            <p:cNvSpPr/>
            <p:nvPr/>
          </p:nvSpPr>
          <p:spPr>
            <a:xfrm>
              <a:off x="3325033" y="1959877"/>
              <a:ext cx="1108133" cy="9833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0B868913-C2C4-458D-B057-B8BFD908CB66}"/>
                </a:ext>
              </a:extLst>
            </p:cNvPr>
            <p:cNvSpPr/>
            <p:nvPr/>
          </p:nvSpPr>
          <p:spPr>
            <a:xfrm>
              <a:off x="4433167" y="1959877"/>
              <a:ext cx="1108133" cy="9833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C1CF9819-4022-4C2A-A804-5E95CB236B71}"/>
                </a:ext>
              </a:extLst>
            </p:cNvPr>
            <p:cNvSpPr/>
            <p:nvPr/>
          </p:nvSpPr>
          <p:spPr>
            <a:xfrm>
              <a:off x="5541933" y="1959877"/>
              <a:ext cx="1108133" cy="9833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FF1B0E3B-D83C-4251-8B80-D42B97308175}"/>
                </a:ext>
              </a:extLst>
            </p:cNvPr>
            <p:cNvSpPr/>
            <p:nvPr/>
          </p:nvSpPr>
          <p:spPr>
            <a:xfrm>
              <a:off x="6650067" y="1959877"/>
              <a:ext cx="1108133" cy="9833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7EAC7579-2892-466D-88D7-95BC535ABA86}"/>
                </a:ext>
              </a:extLst>
            </p:cNvPr>
            <p:cNvSpPr/>
            <p:nvPr/>
          </p:nvSpPr>
          <p:spPr>
            <a:xfrm>
              <a:off x="7758833" y="1959877"/>
              <a:ext cx="1108133" cy="9833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D5E5A26D-F51A-48C8-A532-3215266B3ED7}"/>
                </a:ext>
              </a:extLst>
            </p:cNvPr>
            <p:cNvSpPr/>
            <p:nvPr/>
          </p:nvSpPr>
          <p:spPr>
            <a:xfrm>
              <a:off x="2216900" y="2937321"/>
              <a:ext cx="1108133" cy="9833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9B363DB6-2F5F-4BCB-95F0-DC51B9295AE1}"/>
                </a:ext>
              </a:extLst>
            </p:cNvPr>
            <p:cNvSpPr/>
            <p:nvPr/>
          </p:nvSpPr>
          <p:spPr>
            <a:xfrm>
              <a:off x="3325033" y="2937321"/>
              <a:ext cx="1108133" cy="9833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D1E9520E-690D-4B2C-9F4B-B1289F602343}"/>
                </a:ext>
              </a:extLst>
            </p:cNvPr>
            <p:cNvSpPr/>
            <p:nvPr/>
          </p:nvSpPr>
          <p:spPr>
            <a:xfrm>
              <a:off x="4433167" y="2937321"/>
              <a:ext cx="1108133" cy="9833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AF272940-D99A-47B4-988A-0D00380EA519}"/>
                </a:ext>
              </a:extLst>
            </p:cNvPr>
            <p:cNvSpPr/>
            <p:nvPr/>
          </p:nvSpPr>
          <p:spPr>
            <a:xfrm>
              <a:off x="5541933" y="2937321"/>
              <a:ext cx="1108133" cy="9833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029732EB-EDA7-4ABA-8288-D9175A29BBC2}"/>
                </a:ext>
              </a:extLst>
            </p:cNvPr>
            <p:cNvSpPr/>
            <p:nvPr/>
          </p:nvSpPr>
          <p:spPr>
            <a:xfrm>
              <a:off x="6650067" y="2937321"/>
              <a:ext cx="1108133" cy="9833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2A8BBDE0-91FC-43A6-AA43-E384144D0EB7}"/>
                </a:ext>
              </a:extLst>
            </p:cNvPr>
            <p:cNvSpPr/>
            <p:nvPr/>
          </p:nvSpPr>
          <p:spPr>
            <a:xfrm>
              <a:off x="7758833" y="2937321"/>
              <a:ext cx="1108133" cy="9833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B0D0C9B5-5260-462D-9437-76BACC0DECF2}"/>
                </a:ext>
              </a:extLst>
            </p:cNvPr>
            <p:cNvSpPr/>
            <p:nvPr/>
          </p:nvSpPr>
          <p:spPr>
            <a:xfrm>
              <a:off x="2216900" y="3920679"/>
              <a:ext cx="1108133" cy="9833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D39B2B7F-8F48-4ECA-89A7-B485DBE019E3}"/>
                </a:ext>
              </a:extLst>
            </p:cNvPr>
            <p:cNvSpPr/>
            <p:nvPr/>
          </p:nvSpPr>
          <p:spPr>
            <a:xfrm>
              <a:off x="3325033" y="3920679"/>
              <a:ext cx="1108133" cy="9833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0979EF0C-D2C3-4440-9081-188044BB4298}"/>
                </a:ext>
              </a:extLst>
            </p:cNvPr>
            <p:cNvSpPr/>
            <p:nvPr/>
          </p:nvSpPr>
          <p:spPr>
            <a:xfrm>
              <a:off x="4433167" y="3920679"/>
              <a:ext cx="1108133" cy="9833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80E876A9-B874-43A6-B47E-2754B7057130}"/>
                </a:ext>
              </a:extLst>
            </p:cNvPr>
            <p:cNvSpPr/>
            <p:nvPr/>
          </p:nvSpPr>
          <p:spPr>
            <a:xfrm>
              <a:off x="5541933" y="3920679"/>
              <a:ext cx="1108133" cy="9833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E7515B77-2EFC-432F-B844-F2FFA879A220}"/>
                </a:ext>
              </a:extLst>
            </p:cNvPr>
            <p:cNvSpPr/>
            <p:nvPr/>
          </p:nvSpPr>
          <p:spPr>
            <a:xfrm>
              <a:off x="6650067" y="3920679"/>
              <a:ext cx="1108133" cy="9833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03E0857A-9582-4957-B7DC-ABE851527234}"/>
                </a:ext>
              </a:extLst>
            </p:cNvPr>
            <p:cNvSpPr/>
            <p:nvPr/>
          </p:nvSpPr>
          <p:spPr>
            <a:xfrm>
              <a:off x="7758833" y="3920679"/>
              <a:ext cx="1108133" cy="9833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0" name="Rectangle 139">
            <a:extLst>
              <a:ext uri="{FF2B5EF4-FFF2-40B4-BE49-F238E27FC236}">
                <a16:creationId xmlns:a16="http://schemas.microsoft.com/office/drawing/2014/main" id="{0614473D-8361-4DFA-961D-53A33E1B6835}"/>
              </a:ext>
            </a:extLst>
          </p:cNvPr>
          <p:cNvSpPr/>
          <p:nvPr/>
        </p:nvSpPr>
        <p:spPr>
          <a:xfrm>
            <a:off x="8866967" y="3920679"/>
            <a:ext cx="1108133" cy="9833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A2A6FDFB-46FD-4D32-A054-BC9C55F6A02B}"/>
              </a:ext>
            </a:extLst>
          </p:cNvPr>
          <p:cNvSpPr>
            <a:spLocks noGrp="1"/>
          </p:cNvSpPr>
          <p:nvPr>
            <p:ph type="ctrTitle"/>
          </p:nvPr>
        </p:nvSpPr>
        <p:spPr>
          <a:xfrm>
            <a:off x="2216900" y="1953962"/>
            <a:ext cx="6650066" cy="2097328"/>
          </a:xfrm>
        </p:spPr>
        <p:txBody>
          <a:bodyPr anchor="b"/>
          <a:lstStyle>
            <a:lvl1pPr algn="ctr">
              <a:defRPr sz="6000"/>
            </a:lvl1pPr>
          </a:lstStyle>
          <a:p>
            <a:r>
              <a:rPr lang="es-ES"/>
              <a:t>Haga clic para modificar el estilo de título del patrón</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p:ph type="subTitle" idx="1"/>
          </p:nvPr>
        </p:nvSpPr>
        <p:spPr>
          <a:xfrm>
            <a:off x="2209800" y="4057204"/>
            <a:ext cx="6650066" cy="84091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187" name="Date Placeholder 3">
            <a:extLst>
              <a:ext uri="{FF2B5EF4-FFF2-40B4-BE49-F238E27FC236}">
                <a16:creationId xmlns:a16="http://schemas.microsoft.com/office/drawing/2014/main" id="{128E611B-B9EB-43B5-BA75-C678661FA72E}"/>
              </a:ext>
            </a:extLst>
          </p:cNvPr>
          <p:cNvSpPr>
            <a:spLocks noGrp="1"/>
          </p:cNvSpPr>
          <p:nvPr>
            <p:ph type="dt" sz="half" idx="2"/>
          </p:nvPr>
        </p:nvSpPr>
        <p:spPr>
          <a:xfrm>
            <a:off x="0" y="6356350"/>
            <a:ext cx="1108133" cy="365125"/>
          </a:xfrm>
          <a:prstGeom prst="rect">
            <a:avLst/>
          </a:prstGeom>
        </p:spPr>
        <p:txBody>
          <a:bodyPr vert="horz" lIns="91440" tIns="45720" rIns="91440" bIns="45720" rtlCol="0" anchor="ctr"/>
          <a:lstStyle>
            <a:lvl1pPr algn="ctr">
              <a:defRPr sz="1200">
                <a:solidFill>
                  <a:schemeClr val="accent4"/>
                </a:solidFill>
              </a:defRPr>
            </a:lvl1pPr>
          </a:lstStyle>
          <a:p>
            <a:r>
              <a:rPr lang="en-US"/>
              <a:t>Date</a:t>
            </a:r>
          </a:p>
        </p:txBody>
      </p:sp>
      <p:sp>
        <p:nvSpPr>
          <p:cNvPr id="188" name="Footer Placeholder 4">
            <a:extLst>
              <a:ext uri="{FF2B5EF4-FFF2-40B4-BE49-F238E27FC236}">
                <a16:creationId xmlns:a16="http://schemas.microsoft.com/office/drawing/2014/main" id="{86915E66-5858-409E-B4B8-8D532864C4F4}"/>
              </a:ext>
            </a:extLst>
          </p:cNvPr>
          <p:cNvSpPr>
            <a:spLocks noGrp="1"/>
          </p:cNvSpPr>
          <p:nvPr>
            <p:ph type="ftr" sz="quarter" idx="3"/>
          </p:nvPr>
        </p:nvSpPr>
        <p:spPr>
          <a:xfrm>
            <a:off x="3324398" y="6356350"/>
            <a:ext cx="5541935" cy="365125"/>
          </a:xfrm>
          <a:prstGeom prst="rect">
            <a:avLst/>
          </a:prstGeom>
          <a:solidFill>
            <a:schemeClr val="accent2"/>
          </a:solidFill>
        </p:spPr>
        <p:txBody>
          <a:bodyPr vert="horz" lIns="91440" tIns="45720" rIns="91440" bIns="45720" rtlCol="0" anchor="ctr"/>
          <a:lstStyle>
            <a:lvl1pPr algn="ctr">
              <a:defRPr sz="1200">
                <a:solidFill>
                  <a:schemeClr val="accent4"/>
                </a:solidFill>
              </a:defRPr>
            </a:lvl1pPr>
          </a:lstStyle>
          <a:p>
            <a:r>
              <a:rPr lang="en-US" dirty="0"/>
              <a:t>Your Footer Here</a:t>
            </a:r>
          </a:p>
        </p:txBody>
      </p:sp>
      <p:sp>
        <p:nvSpPr>
          <p:cNvPr id="189" name="Slide Number Placeholder 5">
            <a:extLst>
              <a:ext uri="{FF2B5EF4-FFF2-40B4-BE49-F238E27FC236}">
                <a16:creationId xmlns:a16="http://schemas.microsoft.com/office/drawing/2014/main" id="{3421CE53-2555-49F6-BB72-111E701AD305}"/>
              </a:ext>
            </a:extLst>
          </p:cNvPr>
          <p:cNvSpPr>
            <a:spLocks noGrp="1"/>
          </p:cNvSpPr>
          <p:nvPr>
            <p:ph type="sldNum" sz="quarter" idx="4"/>
          </p:nvPr>
        </p:nvSpPr>
        <p:spPr>
          <a:xfrm>
            <a:off x="10245667" y="6356350"/>
            <a:ext cx="1108133" cy="365125"/>
          </a:xfrm>
          <a:prstGeom prst="rect">
            <a:avLst/>
          </a:prstGeom>
        </p:spPr>
        <p:txBody>
          <a:bodyPr vert="horz" lIns="91440" tIns="45720" rIns="91440" bIns="45720" rtlCol="0" anchor="ctr"/>
          <a:lstStyle>
            <a:lvl1pPr algn="r">
              <a:defRPr sz="1200">
                <a:solidFill>
                  <a:schemeClr val="accent4"/>
                </a:solidFill>
              </a:defRPr>
            </a:lvl1pPr>
          </a:lstStyle>
          <a:p>
            <a:fld id="{672B7600-67E3-4D97-B453-880E2742B982}" type="slidenum">
              <a:rPr lang="en-US" smtClean="0"/>
              <a:pPr/>
              <a:t>‹Nº›</a:t>
            </a:fld>
            <a:endParaRPr lang="en-US"/>
          </a:p>
        </p:txBody>
      </p:sp>
    </p:spTree>
    <p:extLst>
      <p:ext uri="{BB962C8B-B14F-4D97-AF65-F5344CB8AC3E}">
        <p14:creationId xmlns:p14="http://schemas.microsoft.com/office/powerpoint/2010/main" val="170607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8277E8E-363C-4338-B7CE-5DE286D04C58}"/>
              </a:ext>
            </a:extLst>
          </p:cNvPr>
          <p:cNvSpPr/>
          <p:nvPr userDrawn="1"/>
        </p:nvSpPr>
        <p:spPr>
          <a:xfrm>
            <a:off x="0" y="1952422"/>
            <a:ext cx="12191999" cy="39281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9BDEEF-394B-4A6E-8865-509993D05D7A}"/>
              </a:ext>
            </a:extLst>
          </p:cNvPr>
          <p:cNvSpPr/>
          <p:nvPr userDrawn="1"/>
        </p:nvSpPr>
        <p:spPr>
          <a:xfrm>
            <a:off x="1108133" y="-1"/>
            <a:ext cx="9975100" cy="9848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1108132" y="1952423"/>
            <a:ext cx="9975101" cy="392068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1108132" y="1"/>
            <a:ext cx="9975101" cy="984895"/>
          </a:xfrm>
        </p:spPr>
        <p:txBody>
          <a:bodyPr/>
          <a:lstStyle>
            <a:lvl1pPr algn="ctr">
              <a:defRPr/>
            </a:lvl1pPr>
          </a:lstStyle>
          <a:p>
            <a:r>
              <a:rPr lang="es-ES"/>
              <a:t>Haga clic para modificar el estilo de título del patrón</a:t>
            </a:r>
            <a:endParaRPr lang="en-US" dirty="0"/>
          </a:p>
        </p:txBody>
      </p:sp>
      <p:sp>
        <p:nvSpPr>
          <p:cNvPr id="15" name="Date Placeholder 3">
            <a:extLst>
              <a:ext uri="{FF2B5EF4-FFF2-40B4-BE49-F238E27FC236}">
                <a16:creationId xmlns:a16="http://schemas.microsoft.com/office/drawing/2014/main" id="{605F57F0-7725-446B-83C1-C2EEFA22B75F}"/>
              </a:ext>
            </a:extLst>
          </p:cNvPr>
          <p:cNvSpPr>
            <a:spLocks noGrp="1"/>
          </p:cNvSpPr>
          <p:nvPr>
            <p:ph type="dt" sz="half" idx="2"/>
          </p:nvPr>
        </p:nvSpPr>
        <p:spPr>
          <a:xfrm>
            <a:off x="0" y="6356350"/>
            <a:ext cx="1108133" cy="365125"/>
          </a:xfrm>
          <a:prstGeom prst="rect">
            <a:avLst/>
          </a:prstGeom>
        </p:spPr>
        <p:txBody>
          <a:bodyPr vert="horz" lIns="91440" tIns="45720" rIns="91440" bIns="45720" rtlCol="0" anchor="ctr"/>
          <a:lstStyle>
            <a:lvl1pPr algn="ctr">
              <a:defRPr sz="1200">
                <a:solidFill>
                  <a:schemeClr val="accent4"/>
                </a:solidFill>
              </a:defRPr>
            </a:lvl1pPr>
          </a:lstStyle>
          <a:p>
            <a:r>
              <a:rPr lang="en-US"/>
              <a:t>Date</a:t>
            </a:r>
          </a:p>
        </p:txBody>
      </p:sp>
      <p:sp>
        <p:nvSpPr>
          <p:cNvPr id="16" name="Footer Placeholder 4">
            <a:extLst>
              <a:ext uri="{FF2B5EF4-FFF2-40B4-BE49-F238E27FC236}">
                <a16:creationId xmlns:a16="http://schemas.microsoft.com/office/drawing/2014/main" id="{E4784520-B0D3-4657-8615-29EA3DA13DD9}"/>
              </a:ext>
            </a:extLst>
          </p:cNvPr>
          <p:cNvSpPr>
            <a:spLocks noGrp="1"/>
          </p:cNvSpPr>
          <p:nvPr>
            <p:ph type="ftr" sz="quarter" idx="3"/>
          </p:nvPr>
        </p:nvSpPr>
        <p:spPr>
          <a:xfrm>
            <a:off x="3324398" y="6356350"/>
            <a:ext cx="5541935" cy="365125"/>
          </a:xfrm>
          <a:prstGeom prst="rect">
            <a:avLst/>
          </a:prstGeom>
          <a:solidFill>
            <a:schemeClr val="accent2"/>
          </a:solidFill>
        </p:spPr>
        <p:txBody>
          <a:bodyPr vert="horz" lIns="91440" tIns="45720" rIns="91440" bIns="45720" rtlCol="0" anchor="ctr"/>
          <a:lstStyle>
            <a:lvl1pPr algn="ctr">
              <a:defRPr sz="1200">
                <a:solidFill>
                  <a:schemeClr val="accent4"/>
                </a:solidFill>
              </a:defRPr>
            </a:lvl1pPr>
          </a:lstStyle>
          <a:p>
            <a:r>
              <a:rPr lang="en-US" dirty="0"/>
              <a:t>Your Footer Here</a:t>
            </a:r>
          </a:p>
        </p:txBody>
      </p:sp>
      <p:sp>
        <p:nvSpPr>
          <p:cNvPr id="23" name="Slide Number Placeholder 5">
            <a:extLst>
              <a:ext uri="{FF2B5EF4-FFF2-40B4-BE49-F238E27FC236}">
                <a16:creationId xmlns:a16="http://schemas.microsoft.com/office/drawing/2014/main" id="{6419001B-EBAA-4A7E-8478-7695CFF90F03}"/>
              </a:ext>
            </a:extLst>
          </p:cNvPr>
          <p:cNvSpPr>
            <a:spLocks noGrp="1"/>
          </p:cNvSpPr>
          <p:nvPr>
            <p:ph type="sldNum" sz="quarter" idx="4"/>
          </p:nvPr>
        </p:nvSpPr>
        <p:spPr>
          <a:xfrm>
            <a:off x="10245667" y="6356350"/>
            <a:ext cx="1108133" cy="365125"/>
          </a:xfrm>
          <a:prstGeom prst="rect">
            <a:avLst/>
          </a:prstGeom>
        </p:spPr>
        <p:txBody>
          <a:bodyPr vert="horz" lIns="91440" tIns="45720" rIns="91440" bIns="45720" rtlCol="0" anchor="ctr"/>
          <a:lstStyle>
            <a:lvl1pPr algn="r">
              <a:defRPr sz="1200">
                <a:solidFill>
                  <a:schemeClr val="accent4"/>
                </a:solidFill>
              </a:defRPr>
            </a:lvl1pPr>
          </a:lstStyle>
          <a:p>
            <a:fld id="{672B7600-67E3-4D97-B453-880E2742B982}" type="slidenum">
              <a:rPr lang="en-US" smtClean="0"/>
              <a:pPr/>
              <a:t>‹Nº›</a:t>
            </a:fld>
            <a:endParaRPr lang="en-US"/>
          </a:p>
        </p:txBody>
      </p:sp>
    </p:spTree>
    <p:extLst>
      <p:ext uri="{BB962C8B-B14F-4D97-AF65-F5344CB8AC3E}">
        <p14:creationId xmlns:p14="http://schemas.microsoft.com/office/powerpoint/2010/main" val="16057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8277E8E-363C-4338-B7CE-5DE286D04C58}"/>
              </a:ext>
            </a:extLst>
          </p:cNvPr>
          <p:cNvSpPr/>
          <p:nvPr userDrawn="1"/>
        </p:nvSpPr>
        <p:spPr>
          <a:xfrm>
            <a:off x="0" y="1952422"/>
            <a:ext cx="12191999" cy="39281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9BDEEF-394B-4A6E-8865-509993D05D7A}"/>
              </a:ext>
            </a:extLst>
          </p:cNvPr>
          <p:cNvSpPr/>
          <p:nvPr userDrawn="1"/>
        </p:nvSpPr>
        <p:spPr>
          <a:xfrm>
            <a:off x="1108133" y="-1"/>
            <a:ext cx="9975100" cy="98489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1108132" y="1"/>
            <a:ext cx="9975101" cy="984895"/>
          </a:xfrm>
        </p:spPr>
        <p:txBody>
          <a:bodyPr/>
          <a:lstStyle>
            <a:lvl1pPr algn="ctr">
              <a:defRPr>
                <a:solidFill>
                  <a:schemeClr val="accent2"/>
                </a:solidFill>
              </a:defRPr>
            </a:lvl1pPr>
          </a:lstStyle>
          <a:p>
            <a:r>
              <a:rPr lang="es-ES"/>
              <a:t>Haga clic para modificar el estilo de título del patrón</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1108132" y="1952423"/>
            <a:ext cx="9975101" cy="3920680"/>
          </a:xfrm>
        </p:spPr>
        <p:txBody>
          <a:bodyPr anchor="ct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5" name="Date Placeholder 3">
            <a:extLst>
              <a:ext uri="{FF2B5EF4-FFF2-40B4-BE49-F238E27FC236}">
                <a16:creationId xmlns:a16="http://schemas.microsoft.com/office/drawing/2014/main" id="{29780286-814F-4871-99D3-677BA50FF05E}"/>
              </a:ext>
            </a:extLst>
          </p:cNvPr>
          <p:cNvSpPr>
            <a:spLocks noGrp="1"/>
          </p:cNvSpPr>
          <p:nvPr>
            <p:ph type="dt" sz="half" idx="2"/>
          </p:nvPr>
        </p:nvSpPr>
        <p:spPr>
          <a:xfrm>
            <a:off x="0" y="6356350"/>
            <a:ext cx="1108133" cy="365125"/>
          </a:xfrm>
          <a:prstGeom prst="rect">
            <a:avLst/>
          </a:prstGeom>
        </p:spPr>
        <p:txBody>
          <a:bodyPr vert="horz" lIns="91440" tIns="45720" rIns="91440" bIns="45720" rtlCol="0" anchor="ctr"/>
          <a:lstStyle>
            <a:lvl1pPr algn="ctr">
              <a:defRPr sz="1200">
                <a:solidFill>
                  <a:schemeClr val="accent4"/>
                </a:solidFill>
              </a:defRPr>
            </a:lvl1pPr>
          </a:lstStyle>
          <a:p>
            <a:r>
              <a:rPr lang="en-US"/>
              <a:t>Date</a:t>
            </a:r>
          </a:p>
        </p:txBody>
      </p:sp>
      <p:sp>
        <p:nvSpPr>
          <p:cNvPr id="16" name="Footer Placeholder 4">
            <a:extLst>
              <a:ext uri="{FF2B5EF4-FFF2-40B4-BE49-F238E27FC236}">
                <a16:creationId xmlns:a16="http://schemas.microsoft.com/office/drawing/2014/main" id="{49269E39-8AD3-420E-BF8E-6F042E71522D}"/>
              </a:ext>
            </a:extLst>
          </p:cNvPr>
          <p:cNvSpPr>
            <a:spLocks noGrp="1"/>
          </p:cNvSpPr>
          <p:nvPr>
            <p:ph type="ftr" sz="quarter" idx="3"/>
          </p:nvPr>
        </p:nvSpPr>
        <p:spPr>
          <a:xfrm>
            <a:off x="3324398" y="6356350"/>
            <a:ext cx="5541935" cy="365125"/>
          </a:xfrm>
          <a:prstGeom prst="rect">
            <a:avLst/>
          </a:prstGeom>
          <a:solidFill>
            <a:schemeClr val="accent2"/>
          </a:solidFill>
        </p:spPr>
        <p:txBody>
          <a:bodyPr vert="horz" lIns="91440" tIns="45720" rIns="91440" bIns="45720" rtlCol="0" anchor="ctr"/>
          <a:lstStyle>
            <a:lvl1pPr algn="ctr">
              <a:defRPr sz="1200">
                <a:solidFill>
                  <a:schemeClr val="accent4"/>
                </a:solidFill>
              </a:defRPr>
            </a:lvl1pPr>
          </a:lstStyle>
          <a:p>
            <a:r>
              <a:rPr lang="en-US" dirty="0"/>
              <a:t>Your Footer Here</a:t>
            </a:r>
          </a:p>
        </p:txBody>
      </p:sp>
      <p:sp>
        <p:nvSpPr>
          <p:cNvPr id="23" name="Slide Number Placeholder 5">
            <a:extLst>
              <a:ext uri="{FF2B5EF4-FFF2-40B4-BE49-F238E27FC236}">
                <a16:creationId xmlns:a16="http://schemas.microsoft.com/office/drawing/2014/main" id="{07FF9884-CE33-461E-957E-0F6213DD85C9}"/>
              </a:ext>
            </a:extLst>
          </p:cNvPr>
          <p:cNvSpPr>
            <a:spLocks noGrp="1"/>
          </p:cNvSpPr>
          <p:nvPr>
            <p:ph type="sldNum" sz="quarter" idx="4"/>
          </p:nvPr>
        </p:nvSpPr>
        <p:spPr>
          <a:xfrm>
            <a:off x="10245667" y="6356350"/>
            <a:ext cx="1108133" cy="365125"/>
          </a:xfrm>
          <a:prstGeom prst="rect">
            <a:avLst/>
          </a:prstGeom>
        </p:spPr>
        <p:txBody>
          <a:bodyPr vert="horz" lIns="91440" tIns="45720" rIns="91440" bIns="45720" rtlCol="0" anchor="ctr"/>
          <a:lstStyle>
            <a:lvl1pPr algn="r">
              <a:defRPr sz="1200">
                <a:solidFill>
                  <a:schemeClr val="accent4"/>
                </a:solidFill>
              </a:defRPr>
            </a:lvl1pPr>
          </a:lstStyle>
          <a:p>
            <a:fld id="{672B7600-67E3-4D97-B453-880E2742B982}" type="slidenum">
              <a:rPr lang="en-US" smtClean="0"/>
              <a:pPr/>
              <a:t>‹Nº›</a:t>
            </a:fld>
            <a:endParaRPr lang="en-US"/>
          </a:p>
        </p:txBody>
      </p:sp>
    </p:spTree>
    <p:extLst>
      <p:ext uri="{BB962C8B-B14F-4D97-AF65-F5344CB8AC3E}">
        <p14:creationId xmlns:p14="http://schemas.microsoft.com/office/powerpoint/2010/main" val="91840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0B41890-9868-4274-8D1B-E1106D3A4A33}"/>
              </a:ext>
            </a:extLst>
          </p:cNvPr>
          <p:cNvSpPr/>
          <p:nvPr userDrawn="1"/>
        </p:nvSpPr>
        <p:spPr>
          <a:xfrm>
            <a:off x="0" y="2937321"/>
            <a:ext cx="7758199" cy="29432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cture Placeholder 24">
            <a:extLst>
              <a:ext uri="{FF2B5EF4-FFF2-40B4-BE49-F238E27FC236}">
                <a16:creationId xmlns:a16="http://schemas.microsoft.com/office/drawing/2014/main" id="{E478F2FB-EEE5-44B5-B2A9-B8771340D392}"/>
              </a:ext>
            </a:extLst>
          </p:cNvPr>
          <p:cNvSpPr>
            <a:spLocks noGrp="1"/>
          </p:cNvSpPr>
          <p:nvPr>
            <p:ph type="pic" sz="quarter" idx="13"/>
          </p:nvPr>
        </p:nvSpPr>
        <p:spPr>
          <a:xfrm>
            <a:off x="4433167" y="1"/>
            <a:ext cx="7758833" cy="5880554"/>
          </a:xfrm>
          <a:custGeom>
            <a:avLst/>
            <a:gdLst>
              <a:gd name="connsiteX0" fmla="*/ 4433800 w 7758833"/>
              <a:gd name="connsiteY0" fmla="*/ 0 h 5880554"/>
              <a:gd name="connsiteX1" fmla="*/ 5541933 w 7758833"/>
              <a:gd name="connsiteY1" fmla="*/ 0 h 5880554"/>
              <a:gd name="connsiteX2" fmla="*/ 6650066 w 7758833"/>
              <a:gd name="connsiteY2" fmla="*/ 0 h 5880554"/>
              <a:gd name="connsiteX3" fmla="*/ 6650700 w 7758833"/>
              <a:gd name="connsiteY3" fmla="*/ 0 h 5880554"/>
              <a:gd name="connsiteX4" fmla="*/ 7758833 w 7758833"/>
              <a:gd name="connsiteY4" fmla="*/ 0 h 5880554"/>
              <a:gd name="connsiteX5" fmla="*/ 7758833 w 7758833"/>
              <a:gd name="connsiteY5" fmla="*/ 981816 h 5880554"/>
              <a:gd name="connsiteX6" fmla="*/ 7758833 w 7758833"/>
              <a:gd name="connsiteY6" fmla="*/ 983357 h 5880554"/>
              <a:gd name="connsiteX7" fmla="*/ 7758833 w 7758833"/>
              <a:gd name="connsiteY7" fmla="*/ 1959877 h 5880554"/>
              <a:gd name="connsiteX8" fmla="*/ 7758833 w 7758833"/>
              <a:gd name="connsiteY8" fmla="*/ 1965173 h 5880554"/>
              <a:gd name="connsiteX9" fmla="*/ 7758833 w 7758833"/>
              <a:gd name="connsiteY9" fmla="*/ 2937320 h 5880554"/>
              <a:gd name="connsiteX10" fmla="*/ 7758833 w 7758833"/>
              <a:gd name="connsiteY10" fmla="*/ 2943233 h 5880554"/>
              <a:gd name="connsiteX11" fmla="*/ 7758833 w 7758833"/>
              <a:gd name="connsiteY11" fmla="*/ 3920677 h 5880554"/>
              <a:gd name="connsiteX12" fmla="*/ 7740822 w 7758833"/>
              <a:gd name="connsiteY12" fmla="*/ 3920677 h 5880554"/>
              <a:gd name="connsiteX13" fmla="*/ 7740822 w 7758833"/>
              <a:gd name="connsiteY13" fmla="*/ 3920678 h 5880554"/>
              <a:gd name="connsiteX14" fmla="*/ 7758833 w 7758833"/>
              <a:gd name="connsiteY14" fmla="*/ 3920678 h 5880554"/>
              <a:gd name="connsiteX15" fmla="*/ 7758833 w 7758833"/>
              <a:gd name="connsiteY15" fmla="*/ 4669437 h 5880554"/>
              <a:gd name="connsiteX16" fmla="*/ 7758833 w 7758833"/>
              <a:gd name="connsiteY16" fmla="*/ 4897197 h 5880554"/>
              <a:gd name="connsiteX17" fmla="*/ 7758833 w 7758833"/>
              <a:gd name="connsiteY17" fmla="*/ 4904035 h 5880554"/>
              <a:gd name="connsiteX18" fmla="*/ 7758833 w 7758833"/>
              <a:gd name="connsiteY18" fmla="*/ 5880554 h 5880554"/>
              <a:gd name="connsiteX19" fmla="*/ 6650700 w 7758833"/>
              <a:gd name="connsiteY19" fmla="*/ 5880554 h 5880554"/>
              <a:gd name="connsiteX20" fmla="*/ 6650700 w 7758833"/>
              <a:gd name="connsiteY20" fmla="*/ 4904035 h 5880554"/>
              <a:gd name="connsiteX21" fmla="*/ 6650066 w 7758833"/>
              <a:gd name="connsiteY21" fmla="*/ 4904035 h 5880554"/>
              <a:gd name="connsiteX22" fmla="*/ 5541933 w 7758833"/>
              <a:gd name="connsiteY22" fmla="*/ 4904035 h 5880554"/>
              <a:gd name="connsiteX23" fmla="*/ 4433800 w 7758833"/>
              <a:gd name="connsiteY23" fmla="*/ 4904035 h 5880554"/>
              <a:gd name="connsiteX24" fmla="*/ 4433800 w 7758833"/>
              <a:gd name="connsiteY24" fmla="*/ 3920678 h 5880554"/>
              <a:gd name="connsiteX25" fmla="*/ 4433800 w 7758833"/>
              <a:gd name="connsiteY25" fmla="*/ 3920677 h 5880554"/>
              <a:gd name="connsiteX26" fmla="*/ 4433800 w 7758833"/>
              <a:gd name="connsiteY26" fmla="*/ 2943233 h 5880554"/>
              <a:gd name="connsiteX27" fmla="*/ 4433800 w 7758833"/>
              <a:gd name="connsiteY27" fmla="*/ 2937320 h 5880554"/>
              <a:gd name="connsiteX28" fmla="*/ 4433799 w 7758833"/>
              <a:gd name="connsiteY28" fmla="*/ 2943233 h 5880554"/>
              <a:gd name="connsiteX29" fmla="*/ 4433799 w 7758833"/>
              <a:gd name="connsiteY29" fmla="*/ 3920677 h 5880554"/>
              <a:gd name="connsiteX30" fmla="*/ 3325666 w 7758833"/>
              <a:gd name="connsiteY30" fmla="*/ 3920677 h 5880554"/>
              <a:gd name="connsiteX31" fmla="*/ 3325666 w 7758833"/>
              <a:gd name="connsiteY31" fmla="*/ 2943233 h 5880554"/>
              <a:gd name="connsiteX32" fmla="*/ 3325033 w 7758833"/>
              <a:gd name="connsiteY32" fmla="*/ 2943233 h 5880554"/>
              <a:gd name="connsiteX33" fmla="*/ 2216900 w 7758833"/>
              <a:gd name="connsiteY33" fmla="*/ 2943233 h 5880554"/>
              <a:gd name="connsiteX34" fmla="*/ 2216899 w 7758833"/>
              <a:gd name="connsiteY34" fmla="*/ 2943233 h 5880554"/>
              <a:gd name="connsiteX35" fmla="*/ 1108766 w 7758833"/>
              <a:gd name="connsiteY35" fmla="*/ 2943233 h 5880554"/>
              <a:gd name="connsiteX36" fmla="*/ 1108766 w 7758833"/>
              <a:gd name="connsiteY36" fmla="*/ 1965174 h 5880554"/>
              <a:gd name="connsiteX37" fmla="*/ 1108766 w 7758833"/>
              <a:gd name="connsiteY37" fmla="*/ 1959877 h 5880554"/>
              <a:gd name="connsiteX38" fmla="*/ 1108133 w 7758833"/>
              <a:gd name="connsiteY38" fmla="*/ 1965174 h 5880554"/>
              <a:gd name="connsiteX39" fmla="*/ 0 w 7758833"/>
              <a:gd name="connsiteY39" fmla="*/ 1965174 h 5880554"/>
              <a:gd name="connsiteX40" fmla="*/ 0 w 7758833"/>
              <a:gd name="connsiteY40" fmla="*/ 983358 h 5880554"/>
              <a:gd name="connsiteX41" fmla="*/ 0 w 7758833"/>
              <a:gd name="connsiteY41" fmla="*/ 981817 h 5880554"/>
              <a:gd name="connsiteX42" fmla="*/ 0 w 7758833"/>
              <a:gd name="connsiteY42" fmla="*/ 1 h 5880554"/>
              <a:gd name="connsiteX43" fmla="*/ 1108133 w 7758833"/>
              <a:gd name="connsiteY43" fmla="*/ 1 h 5880554"/>
              <a:gd name="connsiteX44" fmla="*/ 1108766 w 7758833"/>
              <a:gd name="connsiteY44" fmla="*/ 1 h 5880554"/>
              <a:gd name="connsiteX45" fmla="*/ 2216899 w 7758833"/>
              <a:gd name="connsiteY45" fmla="*/ 1 h 5880554"/>
              <a:gd name="connsiteX46" fmla="*/ 2216900 w 7758833"/>
              <a:gd name="connsiteY46" fmla="*/ 1 h 5880554"/>
              <a:gd name="connsiteX47" fmla="*/ 3325033 w 7758833"/>
              <a:gd name="connsiteY47" fmla="*/ 1 h 5880554"/>
              <a:gd name="connsiteX48" fmla="*/ 3325666 w 7758833"/>
              <a:gd name="connsiteY48" fmla="*/ 1 h 5880554"/>
              <a:gd name="connsiteX49" fmla="*/ 4433799 w 7758833"/>
              <a:gd name="connsiteY49" fmla="*/ 1 h 5880554"/>
              <a:gd name="connsiteX0" fmla="*/ 4433800 w 7758833"/>
              <a:gd name="connsiteY0" fmla="*/ 0 h 5880554"/>
              <a:gd name="connsiteX1" fmla="*/ 5541933 w 7758833"/>
              <a:gd name="connsiteY1" fmla="*/ 0 h 5880554"/>
              <a:gd name="connsiteX2" fmla="*/ 6650066 w 7758833"/>
              <a:gd name="connsiteY2" fmla="*/ 0 h 5880554"/>
              <a:gd name="connsiteX3" fmla="*/ 6650700 w 7758833"/>
              <a:gd name="connsiteY3" fmla="*/ 0 h 5880554"/>
              <a:gd name="connsiteX4" fmla="*/ 7758833 w 7758833"/>
              <a:gd name="connsiteY4" fmla="*/ 0 h 5880554"/>
              <a:gd name="connsiteX5" fmla="*/ 7758833 w 7758833"/>
              <a:gd name="connsiteY5" fmla="*/ 981816 h 5880554"/>
              <a:gd name="connsiteX6" fmla="*/ 7758833 w 7758833"/>
              <a:gd name="connsiteY6" fmla="*/ 983357 h 5880554"/>
              <a:gd name="connsiteX7" fmla="*/ 7758833 w 7758833"/>
              <a:gd name="connsiteY7" fmla="*/ 1959877 h 5880554"/>
              <a:gd name="connsiteX8" fmla="*/ 7758833 w 7758833"/>
              <a:gd name="connsiteY8" fmla="*/ 1965173 h 5880554"/>
              <a:gd name="connsiteX9" fmla="*/ 7758833 w 7758833"/>
              <a:gd name="connsiteY9" fmla="*/ 2937320 h 5880554"/>
              <a:gd name="connsiteX10" fmla="*/ 7758833 w 7758833"/>
              <a:gd name="connsiteY10" fmla="*/ 2943233 h 5880554"/>
              <a:gd name="connsiteX11" fmla="*/ 7758833 w 7758833"/>
              <a:gd name="connsiteY11" fmla="*/ 3920677 h 5880554"/>
              <a:gd name="connsiteX12" fmla="*/ 7740822 w 7758833"/>
              <a:gd name="connsiteY12" fmla="*/ 3920677 h 5880554"/>
              <a:gd name="connsiteX13" fmla="*/ 7740822 w 7758833"/>
              <a:gd name="connsiteY13" fmla="*/ 3920678 h 5880554"/>
              <a:gd name="connsiteX14" fmla="*/ 7758833 w 7758833"/>
              <a:gd name="connsiteY14" fmla="*/ 3920678 h 5880554"/>
              <a:gd name="connsiteX15" fmla="*/ 7758833 w 7758833"/>
              <a:gd name="connsiteY15" fmla="*/ 4669437 h 5880554"/>
              <a:gd name="connsiteX16" fmla="*/ 7758833 w 7758833"/>
              <a:gd name="connsiteY16" fmla="*/ 4897197 h 5880554"/>
              <a:gd name="connsiteX17" fmla="*/ 7758833 w 7758833"/>
              <a:gd name="connsiteY17" fmla="*/ 4904035 h 5880554"/>
              <a:gd name="connsiteX18" fmla="*/ 7758833 w 7758833"/>
              <a:gd name="connsiteY18" fmla="*/ 5880554 h 5880554"/>
              <a:gd name="connsiteX19" fmla="*/ 6650700 w 7758833"/>
              <a:gd name="connsiteY19" fmla="*/ 5880554 h 5880554"/>
              <a:gd name="connsiteX20" fmla="*/ 6650700 w 7758833"/>
              <a:gd name="connsiteY20" fmla="*/ 4904035 h 5880554"/>
              <a:gd name="connsiteX21" fmla="*/ 6650066 w 7758833"/>
              <a:gd name="connsiteY21" fmla="*/ 4904035 h 5880554"/>
              <a:gd name="connsiteX22" fmla="*/ 5541933 w 7758833"/>
              <a:gd name="connsiteY22" fmla="*/ 4904035 h 5880554"/>
              <a:gd name="connsiteX23" fmla="*/ 4433800 w 7758833"/>
              <a:gd name="connsiteY23" fmla="*/ 4904035 h 5880554"/>
              <a:gd name="connsiteX24" fmla="*/ 4433800 w 7758833"/>
              <a:gd name="connsiteY24" fmla="*/ 3920678 h 5880554"/>
              <a:gd name="connsiteX25" fmla="*/ 4433800 w 7758833"/>
              <a:gd name="connsiteY25" fmla="*/ 3920677 h 5880554"/>
              <a:gd name="connsiteX26" fmla="*/ 4433800 w 7758833"/>
              <a:gd name="connsiteY26" fmla="*/ 2943233 h 5880554"/>
              <a:gd name="connsiteX27" fmla="*/ 4433800 w 7758833"/>
              <a:gd name="connsiteY27" fmla="*/ 2937320 h 5880554"/>
              <a:gd name="connsiteX28" fmla="*/ 4433799 w 7758833"/>
              <a:gd name="connsiteY28" fmla="*/ 3920677 h 5880554"/>
              <a:gd name="connsiteX29" fmla="*/ 3325666 w 7758833"/>
              <a:gd name="connsiteY29" fmla="*/ 3920677 h 5880554"/>
              <a:gd name="connsiteX30" fmla="*/ 3325666 w 7758833"/>
              <a:gd name="connsiteY30" fmla="*/ 2943233 h 5880554"/>
              <a:gd name="connsiteX31" fmla="*/ 3325033 w 7758833"/>
              <a:gd name="connsiteY31" fmla="*/ 2943233 h 5880554"/>
              <a:gd name="connsiteX32" fmla="*/ 2216900 w 7758833"/>
              <a:gd name="connsiteY32" fmla="*/ 2943233 h 5880554"/>
              <a:gd name="connsiteX33" fmla="*/ 2216899 w 7758833"/>
              <a:gd name="connsiteY33" fmla="*/ 2943233 h 5880554"/>
              <a:gd name="connsiteX34" fmla="*/ 1108766 w 7758833"/>
              <a:gd name="connsiteY34" fmla="*/ 2943233 h 5880554"/>
              <a:gd name="connsiteX35" fmla="*/ 1108766 w 7758833"/>
              <a:gd name="connsiteY35" fmla="*/ 1965174 h 5880554"/>
              <a:gd name="connsiteX36" fmla="*/ 1108766 w 7758833"/>
              <a:gd name="connsiteY36" fmla="*/ 1959877 h 5880554"/>
              <a:gd name="connsiteX37" fmla="*/ 1108133 w 7758833"/>
              <a:gd name="connsiteY37" fmla="*/ 1965174 h 5880554"/>
              <a:gd name="connsiteX38" fmla="*/ 0 w 7758833"/>
              <a:gd name="connsiteY38" fmla="*/ 1965174 h 5880554"/>
              <a:gd name="connsiteX39" fmla="*/ 0 w 7758833"/>
              <a:gd name="connsiteY39" fmla="*/ 983358 h 5880554"/>
              <a:gd name="connsiteX40" fmla="*/ 0 w 7758833"/>
              <a:gd name="connsiteY40" fmla="*/ 981817 h 5880554"/>
              <a:gd name="connsiteX41" fmla="*/ 0 w 7758833"/>
              <a:gd name="connsiteY41" fmla="*/ 1 h 5880554"/>
              <a:gd name="connsiteX42" fmla="*/ 1108133 w 7758833"/>
              <a:gd name="connsiteY42" fmla="*/ 1 h 5880554"/>
              <a:gd name="connsiteX43" fmla="*/ 1108766 w 7758833"/>
              <a:gd name="connsiteY43" fmla="*/ 1 h 5880554"/>
              <a:gd name="connsiteX44" fmla="*/ 2216899 w 7758833"/>
              <a:gd name="connsiteY44" fmla="*/ 1 h 5880554"/>
              <a:gd name="connsiteX45" fmla="*/ 2216900 w 7758833"/>
              <a:gd name="connsiteY45" fmla="*/ 1 h 5880554"/>
              <a:gd name="connsiteX46" fmla="*/ 3325033 w 7758833"/>
              <a:gd name="connsiteY46" fmla="*/ 1 h 5880554"/>
              <a:gd name="connsiteX47" fmla="*/ 3325666 w 7758833"/>
              <a:gd name="connsiteY47" fmla="*/ 1 h 5880554"/>
              <a:gd name="connsiteX48" fmla="*/ 4433799 w 7758833"/>
              <a:gd name="connsiteY48" fmla="*/ 1 h 5880554"/>
              <a:gd name="connsiteX49" fmla="*/ 4433800 w 7758833"/>
              <a:gd name="connsiteY49" fmla="*/ 0 h 5880554"/>
              <a:gd name="connsiteX0" fmla="*/ 4433800 w 7758833"/>
              <a:gd name="connsiteY0" fmla="*/ 0 h 5880554"/>
              <a:gd name="connsiteX1" fmla="*/ 5541933 w 7758833"/>
              <a:gd name="connsiteY1" fmla="*/ 0 h 5880554"/>
              <a:gd name="connsiteX2" fmla="*/ 6650066 w 7758833"/>
              <a:gd name="connsiteY2" fmla="*/ 0 h 5880554"/>
              <a:gd name="connsiteX3" fmla="*/ 6650700 w 7758833"/>
              <a:gd name="connsiteY3" fmla="*/ 0 h 5880554"/>
              <a:gd name="connsiteX4" fmla="*/ 7758833 w 7758833"/>
              <a:gd name="connsiteY4" fmla="*/ 0 h 5880554"/>
              <a:gd name="connsiteX5" fmla="*/ 7758833 w 7758833"/>
              <a:gd name="connsiteY5" fmla="*/ 981816 h 5880554"/>
              <a:gd name="connsiteX6" fmla="*/ 7758833 w 7758833"/>
              <a:gd name="connsiteY6" fmla="*/ 983357 h 5880554"/>
              <a:gd name="connsiteX7" fmla="*/ 7758833 w 7758833"/>
              <a:gd name="connsiteY7" fmla="*/ 1959877 h 5880554"/>
              <a:gd name="connsiteX8" fmla="*/ 7758833 w 7758833"/>
              <a:gd name="connsiteY8" fmla="*/ 1965173 h 5880554"/>
              <a:gd name="connsiteX9" fmla="*/ 7758833 w 7758833"/>
              <a:gd name="connsiteY9" fmla="*/ 2937320 h 5880554"/>
              <a:gd name="connsiteX10" fmla="*/ 7758833 w 7758833"/>
              <a:gd name="connsiteY10" fmla="*/ 2943233 h 5880554"/>
              <a:gd name="connsiteX11" fmla="*/ 7758833 w 7758833"/>
              <a:gd name="connsiteY11" fmla="*/ 3920677 h 5880554"/>
              <a:gd name="connsiteX12" fmla="*/ 7740822 w 7758833"/>
              <a:gd name="connsiteY12" fmla="*/ 3920677 h 5880554"/>
              <a:gd name="connsiteX13" fmla="*/ 7740822 w 7758833"/>
              <a:gd name="connsiteY13" fmla="*/ 3920678 h 5880554"/>
              <a:gd name="connsiteX14" fmla="*/ 7758833 w 7758833"/>
              <a:gd name="connsiteY14" fmla="*/ 3920678 h 5880554"/>
              <a:gd name="connsiteX15" fmla="*/ 7758833 w 7758833"/>
              <a:gd name="connsiteY15" fmla="*/ 4669437 h 5880554"/>
              <a:gd name="connsiteX16" fmla="*/ 7758833 w 7758833"/>
              <a:gd name="connsiteY16" fmla="*/ 4897197 h 5880554"/>
              <a:gd name="connsiteX17" fmla="*/ 7758833 w 7758833"/>
              <a:gd name="connsiteY17" fmla="*/ 4904035 h 5880554"/>
              <a:gd name="connsiteX18" fmla="*/ 7758833 w 7758833"/>
              <a:gd name="connsiteY18" fmla="*/ 5880554 h 5880554"/>
              <a:gd name="connsiteX19" fmla="*/ 6650700 w 7758833"/>
              <a:gd name="connsiteY19" fmla="*/ 5880554 h 5880554"/>
              <a:gd name="connsiteX20" fmla="*/ 6650700 w 7758833"/>
              <a:gd name="connsiteY20" fmla="*/ 4904035 h 5880554"/>
              <a:gd name="connsiteX21" fmla="*/ 6650066 w 7758833"/>
              <a:gd name="connsiteY21" fmla="*/ 4904035 h 5880554"/>
              <a:gd name="connsiteX22" fmla="*/ 5541933 w 7758833"/>
              <a:gd name="connsiteY22" fmla="*/ 4904035 h 5880554"/>
              <a:gd name="connsiteX23" fmla="*/ 4433800 w 7758833"/>
              <a:gd name="connsiteY23" fmla="*/ 4904035 h 5880554"/>
              <a:gd name="connsiteX24" fmla="*/ 4433800 w 7758833"/>
              <a:gd name="connsiteY24" fmla="*/ 3920678 h 5880554"/>
              <a:gd name="connsiteX25" fmla="*/ 4433800 w 7758833"/>
              <a:gd name="connsiteY25" fmla="*/ 3920677 h 5880554"/>
              <a:gd name="connsiteX26" fmla="*/ 4433800 w 7758833"/>
              <a:gd name="connsiteY26" fmla="*/ 2943233 h 5880554"/>
              <a:gd name="connsiteX27" fmla="*/ 4433799 w 7758833"/>
              <a:gd name="connsiteY27" fmla="*/ 3920677 h 5880554"/>
              <a:gd name="connsiteX28" fmla="*/ 3325666 w 7758833"/>
              <a:gd name="connsiteY28" fmla="*/ 3920677 h 5880554"/>
              <a:gd name="connsiteX29" fmla="*/ 3325666 w 7758833"/>
              <a:gd name="connsiteY29" fmla="*/ 2943233 h 5880554"/>
              <a:gd name="connsiteX30" fmla="*/ 3325033 w 7758833"/>
              <a:gd name="connsiteY30" fmla="*/ 2943233 h 5880554"/>
              <a:gd name="connsiteX31" fmla="*/ 2216900 w 7758833"/>
              <a:gd name="connsiteY31" fmla="*/ 2943233 h 5880554"/>
              <a:gd name="connsiteX32" fmla="*/ 2216899 w 7758833"/>
              <a:gd name="connsiteY32" fmla="*/ 2943233 h 5880554"/>
              <a:gd name="connsiteX33" fmla="*/ 1108766 w 7758833"/>
              <a:gd name="connsiteY33" fmla="*/ 2943233 h 5880554"/>
              <a:gd name="connsiteX34" fmla="*/ 1108766 w 7758833"/>
              <a:gd name="connsiteY34" fmla="*/ 1965174 h 5880554"/>
              <a:gd name="connsiteX35" fmla="*/ 1108766 w 7758833"/>
              <a:gd name="connsiteY35" fmla="*/ 1959877 h 5880554"/>
              <a:gd name="connsiteX36" fmla="*/ 1108133 w 7758833"/>
              <a:gd name="connsiteY36" fmla="*/ 1965174 h 5880554"/>
              <a:gd name="connsiteX37" fmla="*/ 0 w 7758833"/>
              <a:gd name="connsiteY37" fmla="*/ 1965174 h 5880554"/>
              <a:gd name="connsiteX38" fmla="*/ 0 w 7758833"/>
              <a:gd name="connsiteY38" fmla="*/ 983358 h 5880554"/>
              <a:gd name="connsiteX39" fmla="*/ 0 w 7758833"/>
              <a:gd name="connsiteY39" fmla="*/ 981817 h 5880554"/>
              <a:gd name="connsiteX40" fmla="*/ 0 w 7758833"/>
              <a:gd name="connsiteY40" fmla="*/ 1 h 5880554"/>
              <a:gd name="connsiteX41" fmla="*/ 1108133 w 7758833"/>
              <a:gd name="connsiteY41" fmla="*/ 1 h 5880554"/>
              <a:gd name="connsiteX42" fmla="*/ 1108766 w 7758833"/>
              <a:gd name="connsiteY42" fmla="*/ 1 h 5880554"/>
              <a:gd name="connsiteX43" fmla="*/ 2216899 w 7758833"/>
              <a:gd name="connsiteY43" fmla="*/ 1 h 5880554"/>
              <a:gd name="connsiteX44" fmla="*/ 2216900 w 7758833"/>
              <a:gd name="connsiteY44" fmla="*/ 1 h 5880554"/>
              <a:gd name="connsiteX45" fmla="*/ 3325033 w 7758833"/>
              <a:gd name="connsiteY45" fmla="*/ 1 h 5880554"/>
              <a:gd name="connsiteX46" fmla="*/ 3325666 w 7758833"/>
              <a:gd name="connsiteY46" fmla="*/ 1 h 5880554"/>
              <a:gd name="connsiteX47" fmla="*/ 4433799 w 7758833"/>
              <a:gd name="connsiteY47" fmla="*/ 1 h 5880554"/>
              <a:gd name="connsiteX48" fmla="*/ 4433800 w 7758833"/>
              <a:gd name="connsiteY48" fmla="*/ 0 h 5880554"/>
              <a:gd name="connsiteX0" fmla="*/ 4433800 w 7758833"/>
              <a:gd name="connsiteY0" fmla="*/ 0 h 5880554"/>
              <a:gd name="connsiteX1" fmla="*/ 5541933 w 7758833"/>
              <a:gd name="connsiteY1" fmla="*/ 0 h 5880554"/>
              <a:gd name="connsiteX2" fmla="*/ 6650066 w 7758833"/>
              <a:gd name="connsiteY2" fmla="*/ 0 h 5880554"/>
              <a:gd name="connsiteX3" fmla="*/ 6650700 w 7758833"/>
              <a:gd name="connsiteY3" fmla="*/ 0 h 5880554"/>
              <a:gd name="connsiteX4" fmla="*/ 7758833 w 7758833"/>
              <a:gd name="connsiteY4" fmla="*/ 0 h 5880554"/>
              <a:gd name="connsiteX5" fmla="*/ 7758833 w 7758833"/>
              <a:gd name="connsiteY5" fmla="*/ 981816 h 5880554"/>
              <a:gd name="connsiteX6" fmla="*/ 7758833 w 7758833"/>
              <a:gd name="connsiteY6" fmla="*/ 983357 h 5880554"/>
              <a:gd name="connsiteX7" fmla="*/ 7758833 w 7758833"/>
              <a:gd name="connsiteY7" fmla="*/ 1959877 h 5880554"/>
              <a:gd name="connsiteX8" fmla="*/ 7758833 w 7758833"/>
              <a:gd name="connsiteY8" fmla="*/ 1965173 h 5880554"/>
              <a:gd name="connsiteX9" fmla="*/ 7758833 w 7758833"/>
              <a:gd name="connsiteY9" fmla="*/ 2937320 h 5880554"/>
              <a:gd name="connsiteX10" fmla="*/ 7758833 w 7758833"/>
              <a:gd name="connsiteY10" fmla="*/ 2943233 h 5880554"/>
              <a:gd name="connsiteX11" fmla="*/ 7758833 w 7758833"/>
              <a:gd name="connsiteY11" fmla="*/ 3920677 h 5880554"/>
              <a:gd name="connsiteX12" fmla="*/ 7740822 w 7758833"/>
              <a:gd name="connsiteY12" fmla="*/ 3920677 h 5880554"/>
              <a:gd name="connsiteX13" fmla="*/ 7740822 w 7758833"/>
              <a:gd name="connsiteY13" fmla="*/ 3920678 h 5880554"/>
              <a:gd name="connsiteX14" fmla="*/ 7758833 w 7758833"/>
              <a:gd name="connsiteY14" fmla="*/ 3920678 h 5880554"/>
              <a:gd name="connsiteX15" fmla="*/ 7758833 w 7758833"/>
              <a:gd name="connsiteY15" fmla="*/ 4669437 h 5880554"/>
              <a:gd name="connsiteX16" fmla="*/ 7758833 w 7758833"/>
              <a:gd name="connsiteY16" fmla="*/ 4897197 h 5880554"/>
              <a:gd name="connsiteX17" fmla="*/ 7758833 w 7758833"/>
              <a:gd name="connsiteY17" fmla="*/ 4904035 h 5880554"/>
              <a:gd name="connsiteX18" fmla="*/ 7758833 w 7758833"/>
              <a:gd name="connsiteY18" fmla="*/ 5880554 h 5880554"/>
              <a:gd name="connsiteX19" fmla="*/ 6650700 w 7758833"/>
              <a:gd name="connsiteY19" fmla="*/ 5880554 h 5880554"/>
              <a:gd name="connsiteX20" fmla="*/ 6650700 w 7758833"/>
              <a:gd name="connsiteY20" fmla="*/ 4904035 h 5880554"/>
              <a:gd name="connsiteX21" fmla="*/ 6650066 w 7758833"/>
              <a:gd name="connsiteY21" fmla="*/ 4904035 h 5880554"/>
              <a:gd name="connsiteX22" fmla="*/ 5541933 w 7758833"/>
              <a:gd name="connsiteY22" fmla="*/ 4904035 h 5880554"/>
              <a:gd name="connsiteX23" fmla="*/ 4433800 w 7758833"/>
              <a:gd name="connsiteY23" fmla="*/ 4904035 h 5880554"/>
              <a:gd name="connsiteX24" fmla="*/ 4433800 w 7758833"/>
              <a:gd name="connsiteY24" fmla="*/ 3920678 h 5880554"/>
              <a:gd name="connsiteX25" fmla="*/ 4433800 w 7758833"/>
              <a:gd name="connsiteY25" fmla="*/ 3920677 h 5880554"/>
              <a:gd name="connsiteX26" fmla="*/ 4433799 w 7758833"/>
              <a:gd name="connsiteY26" fmla="*/ 3920677 h 5880554"/>
              <a:gd name="connsiteX27" fmla="*/ 3325666 w 7758833"/>
              <a:gd name="connsiteY27" fmla="*/ 3920677 h 5880554"/>
              <a:gd name="connsiteX28" fmla="*/ 3325666 w 7758833"/>
              <a:gd name="connsiteY28" fmla="*/ 2943233 h 5880554"/>
              <a:gd name="connsiteX29" fmla="*/ 3325033 w 7758833"/>
              <a:gd name="connsiteY29" fmla="*/ 2943233 h 5880554"/>
              <a:gd name="connsiteX30" fmla="*/ 2216900 w 7758833"/>
              <a:gd name="connsiteY30" fmla="*/ 2943233 h 5880554"/>
              <a:gd name="connsiteX31" fmla="*/ 2216899 w 7758833"/>
              <a:gd name="connsiteY31" fmla="*/ 2943233 h 5880554"/>
              <a:gd name="connsiteX32" fmla="*/ 1108766 w 7758833"/>
              <a:gd name="connsiteY32" fmla="*/ 2943233 h 5880554"/>
              <a:gd name="connsiteX33" fmla="*/ 1108766 w 7758833"/>
              <a:gd name="connsiteY33" fmla="*/ 1965174 h 5880554"/>
              <a:gd name="connsiteX34" fmla="*/ 1108766 w 7758833"/>
              <a:gd name="connsiteY34" fmla="*/ 1959877 h 5880554"/>
              <a:gd name="connsiteX35" fmla="*/ 1108133 w 7758833"/>
              <a:gd name="connsiteY35" fmla="*/ 1965174 h 5880554"/>
              <a:gd name="connsiteX36" fmla="*/ 0 w 7758833"/>
              <a:gd name="connsiteY36" fmla="*/ 1965174 h 5880554"/>
              <a:gd name="connsiteX37" fmla="*/ 0 w 7758833"/>
              <a:gd name="connsiteY37" fmla="*/ 983358 h 5880554"/>
              <a:gd name="connsiteX38" fmla="*/ 0 w 7758833"/>
              <a:gd name="connsiteY38" fmla="*/ 981817 h 5880554"/>
              <a:gd name="connsiteX39" fmla="*/ 0 w 7758833"/>
              <a:gd name="connsiteY39" fmla="*/ 1 h 5880554"/>
              <a:gd name="connsiteX40" fmla="*/ 1108133 w 7758833"/>
              <a:gd name="connsiteY40" fmla="*/ 1 h 5880554"/>
              <a:gd name="connsiteX41" fmla="*/ 1108766 w 7758833"/>
              <a:gd name="connsiteY41" fmla="*/ 1 h 5880554"/>
              <a:gd name="connsiteX42" fmla="*/ 2216899 w 7758833"/>
              <a:gd name="connsiteY42" fmla="*/ 1 h 5880554"/>
              <a:gd name="connsiteX43" fmla="*/ 2216900 w 7758833"/>
              <a:gd name="connsiteY43" fmla="*/ 1 h 5880554"/>
              <a:gd name="connsiteX44" fmla="*/ 3325033 w 7758833"/>
              <a:gd name="connsiteY44" fmla="*/ 1 h 5880554"/>
              <a:gd name="connsiteX45" fmla="*/ 3325666 w 7758833"/>
              <a:gd name="connsiteY45" fmla="*/ 1 h 5880554"/>
              <a:gd name="connsiteX46" fmla="*/ 4433799 w 7758833"/>
              <a:gd name="connsiteY46" fmla="*/ 1 h 5880554"/>
              <a:gd name="connsiteX47" fmla="*/ 4433800 w 7758833"/>
              <a:gd name="connsiteY47" fmla="*/ 0 h 5880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7758833" h="5880554">
                <a:moveTo>
                  <a:pt x="4433800" y="0"/>
                </a:moveTo>
                <a:lnTo>
                  <a:pt x="5541933" y="0"/>
                </a:lnTo>
                <a:lnTo>
                  <a:pt x="6650066" y="0"/>
                </a:lnTo>
                <a:lnTo>
                  <a:pt x="6650700" y="0"/>
                </a:lnTo>
                <a:lnTo>
                  <a:pt x="7758833" y="0"/>
                </a:lnTo>
                <a:lnTo>
                  <a:pt x="7758833" y="981816"/>
                </a:lnTo>
                <a:lnTo>
                  <a:pt x="7758833" y="983357"/>
                </a:lnTo>
                <a:lnTo>
                  <a:pt x="7758833" y="1959877"/>
                </a:lnTo>
                <a:lnTo>
                  <a:pt x="7758833" y="1965173"/>
                </a:lnTo>
                <a:lnTo>
                  <a:pt x="7758833" y="2937320"/>
                </a:lnTo>
                <a:lnTo>
                  <a:pt x="7758833" y="2943233"/>
                </a:lnTo>
                <a:lnTo>
                  <a:pt x="7758833" y="3920677"/>
                </a:lnTo>
                <a:lnTo>
                  <a:pt x="7740822" y="3920677"/>
                </a:lnTo>
                <a:lnTo>
                  <a:pt x="7740822" y="3920678"/>
                </a:lnTo>
                <a:lnTo>
                  <a:pt x="7758833" y="3920678"/>
                </a:lnTo>
                <a:lnTo>
                  <a:pt x="7758833" y="4669437"/>
                </a:lnTo>
                <a:lnTo>
                  <a:pt x="7758833" y="4897197"/>
                </a:lnTo>
                <a:lnTo>
                  <a:pt x="7758833" y="4904035"/>
                </a:lnTo>
                <a:lnTo>
                  <a:pt x="7758833" y="5880554"/>
                </a:lnTo>
                <a:lnTo>
                  <a:pt x="6650700" y="5880554"/>
                </a:lnTo>
                <a:lnTo>
                  <a:pt x="6650700" y="4904035"/>
                </a:lnTo>
                <a:lnTo>
                  <a:pt x="6650066" y="4904035"/>
                </a:lnTo>
                <a:lnTo>
                  <a:pt x="5541933" y="4904035"/>
                </a:lnTo>
                <a:lnTo>
                  <a:pt x="4433800" y="4904035"/>
                </a:lnTo>
                <a:lnTo>
                  <a:pt x="4433800" y="3920678"/>
                </a:lnTo>
                <a:lnTo>
                  <a:pt x="4433800" y="3920677"/>
                </a:lnTo>
                <a:lnTo>
                  <a:pt x="4433799" y="3920677"/>
                </a:lnTo>
                <a:lnTo>
                  <a:pt x="3325666" y="3920677"/>
                </a:lnTo>
                <a:lnTo>
                  <a:pt x="3325666" y="2943233"/>
                </a:lnTo>
                <a:lnTo>
                  <a:pt x="3325033" y="2943233"/>
                </a:lnTo>
                <a:lnTo>
                  <a:pt x="2216900" y="2943233"/>
                </a:lnTo>
                <a:lnTo>
                  <a:pt x="2216899" y="2943233"/>
                </a:lnTo>
                <a:lnTo>
                  <a:pt x="1108766" y="2943233"/>
                </a:lnTo>
                <a:lnTo>
                  <a:pt x="1108766" y="1965174"/>
                </a:lnTo>
                <a:lnTo>
                  <a:pt x="1108766" y="1959877"/>
                </a:lnTo>
                <a:lnTo>
                  <a:pt x="1108133" y="1965174"/>
                </a:lnTo>
                <a:lnTo>
                  <a:pt x="0" y="1965174"/>
                </a:lnTo>
                <a:lnTo>
                  <a:pt x="0" y="983358"/>
                </a:lnTo>
                <a:lnTo>
                  <a:pt x="0" y="981817"/>
                </a:lnTo>
                <a:lnTo>
                  <a:pt x="0" y="1"/>
                </a:lnTo>
                <a:lnTo>
                  <a:pt x="1108133" y="1"/>
                </a:lnTo>
                <a:lnTo>
                  <a:pt x="1108766" y="1"/>
                </a:lnTo>
                <a:lnTo>
                  <a:pt x="2216899" y="1"/>
                </a:lnTo>
                <a:lnTo>
                  <a:pt x="2216900" y="1"/>
                </a:lnTo>
                <a:lnTo>
                  <a:pt x="3325033" y="1"/>
                </a:lnTo>
                <a:lnTo>
                  <a:pt x="3325666" y="1"/>
                </a:lnTo>
                <a:lnTo>
                  <a:pt x="4433799" y="1"/>
                </a:lnTo>
                <a:lnTo>
                  <a:pt x="4433800" y="0"/>
                </a:lnTo>
                <a:close/>
              </a:path>
            </a:pathLst>
          </a:custGeom>
          <a:solidFill>
            <a:schemeClr val="accent4"/>
          </a:solidFill>
        </p:spPr>
        <p:txBody>
          <a:bodyPr wrap="square" anchor="ctr">
            <a:noAutofit/>
          </a:bodyPr>
          <a:lstStyle>
            <a:lvl1pPr marL="0" indent="0" algn="ctr">
              <a:buNone/>
              <a:defRPr b="1">
                <a:solidFill>
                  <a:schemeClr val="accent3"/>
                </a:solidFill>
              </a:defRPr>
            </a:lvl1pPr>
          </a:lstStyle>
          <a:p>
            <a:r>
              <a:rPr lang="es-ES"/>
              <a:t>Haga clic en el icono para agregar una imagen</a:t>
            </a:r>
            <a:endParaRPr lang="en-US"/>
          </a:p>
        </p:txBody>
      </p:sp>
      <p:sp>
        <p:nvSpPr>
          <p:cNvPr id="19" name="Title 1">
            <a:extLst>
              <a:ext uri="{FF2B5EF4-FFF2-40B4-BE49-F238E27FC236}">
                <a16:creationId xmlns:a16="http://schemas.microsoft.com/office/drawing/2014/main" id="{1E17F3E2-7E8F-42A0-812E-02131FE18377}"/>
              </a:ext>
            </a:extLst>
          </p:cNvPr>
          <p:cNvSpPr>
            <a:spLocks noGrp="1"/>
          </p:cNvSpPr>
          <p:nvPr>
            <p:ph type="title"/>
          </p:nvPr>
        </p:nvSpPr>
        <p:spPr>
          <a:xfrm>
            <a:off x="443230" y="3048659"/>
            <a:ext cx="6926349" cy="1946866"/>
          </a:xfrm>
        </p:spPr>
        <p:txBody>
          <a:bodyPr anchor="b"/>
          <a:lstStyle>
            <a:lvl1pPr>
              <a:defRPr sz="6000"/>
            </a:lvl1pPr>
          </a:lstStyle>
          <a:p>
            <a:r>
              <a:rPr lang="es-ES"/>
              <a:t>Haga clic para modificar el estilo de título del patrón</a:t>
            </a:r>
            <a:endParaRPr lang="en-US" dirty="0"/>
          </a:p>
        </p:txBody>
      </p:sp>
      <p:sp>
        <p:nvSpPr>
          <p:cNvPr id="20" name="Text Placeholder 2">
            <a:extLst>
              <a:ext uri="{FF2B5EF4-FFF2-40B4-BE49-F238E27FC236}">
                <a16:creationId xmlns:a16="http://schemas.microsoft.com/office/drawing/2014/main" id="{28FC94F4-BDD1-4083-A8F5-3EFD0610BA57}"/>
              </a:ext>
            </a:extLst>
          </p:cNvPr>
          <p:cNvSpPr>
            <a:spLocks noGrp="1"/>
          </p:cNvSpPr>
          <p:nvPr>
            <p:ph type="body" idx="1"/>
          </p:nvPr>
        </p:nvSpPr>
        <p:spPr>
          <a:xfrm>
            <a:off x="443230" y="4997430"/>
            <a:ext cx="6926349" cy="87567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26" name="Date Placeholder 3">
            <a:extLst>
              <a:ext uri="{FF2B5EF4-FFF2-40B4-BE49-F238E27FC236}">
                <a16:creationId xmlns:a16="http://schemas.microsoft.com/office/drawing/2014/main" id="{9676FE46-C4DB-4CC2-BBBB-F9E545FC7B8A}"/>
              </a:ext>
            </a:extLst>
          </p:cNvPr>
          <p:cNvSpPr>
            <a:spLocks noGrp="1"/>
          </p:cNvSpPr>
          <p:nvPr>
            <p:ph type="dt" sz="half" idx="2"/>
          </p:nvPr>
        </p:nvSpPr>
        <p:spPr>
          <a:xfrm>
            <a:off x="0" y="6356350"/>
            <a:ext cx="1108133" cy="365125"/>
          </a:xfrm>
          <a:prstGeom prst="rect">
            <a:avLst/>
          </a:prstGeom>
        </p:spPr>
        <p:txBody>
          <a:bodyPr vert="horz" lIns="91440" tIns="45720" rIns="91440" bIns="45720" rtlCol="0" anchor="ctr"/>
          <a:lstStyle>
            <a:lvl1pPr algn="ctr">
              <a:defRPr sz="1200">
                <a:solidFill>
                  <a:schemeClr val="accent4"/>
                </a:solidFill>
              </a:defRPr>
            </a:lvl1pPr>
          </a:lstStyle>
          <a:p>
            <a:r>
              <a:rPr lang="en-US"/>
              <a:t>Date</a:t>
            </a:r>
          </a:p>
        </p:txBody>
      </p:sp>
      <p:sp>
        <p:nvSpPr>
          <p:cNvPr id="27" name="Footer Placeholder 4">
            <a:extLst>
              <a:ext uri="{FF2B5EF4-FFF2-40B4-BE49-F238E27FC236}">
                <a16:creationId xmlns:a16="http://schemas.microsoft.com/office/drawing/2014/main" id="{A7457168-2F29-4276-A976-BB3B4B0F5D2E}"/>
              </a:ext>
            </a:extLst>
          </p:cNvPr>
          <p:cNvSpPr>
            <a:spLocks noGrp="1"/>
          </p:cNvSpPr>
          <p:nvPr>
            <p:ph type="ftr" sz="quarter" idx="3"/>
          </p:nvPr>
        </p:nvSpPr>
        <p:spPr>
          <a:xfrm>
            <a:off x="3324398" y="6356350"/>
            <a:ext cx="5541935" cy="365125"/>
          </a:xfrm>
          <a:prstGeom prst="rect">
            <a:avLst/>
          </a:prstGeom>
          <a:solidFill>
            <a:schemeClr val="accent2"/>
          </a:solidFill>
        </p:spPr>
        <p:txBody>
          <a:bodyPr vert="horz" lIns="91440" tIns="45720" rIns="91440" bIns="45720" rtlCol="0" anchor="ctr"/>
          <a:lstStyle>
            <a:lvl1pPr algn="ctr">
              <a:defRPr sz="1200">
                <a:solidFill>
                  <a:schemeClr val="accent4"/>
                </a:solidFill>
              </a:defRPr>
            </a:lvl1pPr>
          </a:lstStyle>
          <a:p>
            <a:r>
              <a:rPr lang="en-US" dirty="0"/>
              <a:t>Your Footer Here</a:t>
            </a:r>
          </a:p>
        </p:txBody>
      </p:sp>
      <p:sp>
        <p:nvSpPr>
          <p:cNvPr id="28" name="Slide Number Placeholder 5">
            <a:extLst>
              <a:ext uri="{FF2B5EF4-FFF2-40B4-BE49-F238E27FC236}">
                <a16:creationId xmlns:a16="http://schemas.microsoft.com/office/drawing/2014/main" id="{E0C8E040-0865-4C59-B54C-425C9000E0A5}"/>
              </a:ext>
            </a:extLst>
          </p:cNvPr>
          <p:cNvSpPr>
            <a:spLocks noGrp="1"/>
          </p:cNvSpPr>
          <p:nvPr>
            <p:ph type="sldNum" sz="quarter" idx="4"/>
          </p:nvPr>
        </p:nvSpPr>
        <p:spPr>
          <a:xfrm>
            <a:off x="10245667" y="6356350"/>
            <a:ext cx="1108133" cy="365125"/>
          </a:xfrm>
          <a:prstGeom prst="rect">
            <a:avLst/>
          </a:prstGeom>
        </p:spPr>
        <p:txBody>
          <a:bodyPr vert="horz" lIns="91440" tIns="45720" rIns="91440" bIns="45720" rtlCol="0" anchor="ctr"/>
          <a:lstStyle>
            <a:lvl1pPr algn="r">
              <a:defRPr sz="1200">
                <a:solidFill>
                  <a:schemeClr val="accent4"/>
                </a:solidFill>
              </a:defRPr>
            </a:lvl1pPr>
          </a:lstStyle>
          <a:p>
            <a:fld id="{672B7600-67E3-4D97-B453-880E2742B982}" type="slidenum">
              <a:rPr lang="en-US" smtClean="0"/>
              <a:pPr/>
              <a:t>‹Nº›</a:t>
            </a:fld>
            <a:endParaRPr lang="en-US"/>
          </a:p>
        </p:txBody>
      </p:sp>
    </p:spTree>
    <p:extLst>
      <p:ext uri="{BB962C8B-B14F-4D97-AF65-F5344CB8AC3E}">
        <p14:creationId xmlns:p14="http://schemas.microsoft.com/office/powerpoint/2010/main" val="209235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92D6F26-795E-40FA-986B-9AE2BCC17E03}"/>
              </a:ext>
            </a:extLst>
          </p:cNvPr>
          <p:cNvSpPr/>
          <p:nvPr userDrawn="1"/>
        </p:nvSpPr>
        <p:spPr>
          <a:xfrm>
            <a:off x="0" y="2937321"/>
            <a:ext cx="7758199" cy="29432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5D3450D2-29B0-486C-989A-AED4BA6FEE2B}"/>
              </a:ext>
            </a:extLst>
          </p:cNvPr>
          <p:cNvSpPr>
            <a:spLocks noGrp="1"/>
          </p:cNvSpPr>
          <p:nvPr>
            <p:ph type="title"/>
          </p:nvPr>
        </p:nvSpPr>
        <p:spPr>
          <a:xfrm>
            <a:off x="443230" y="3048659"/>
            <a:ext cx="6926349" cy="1946866"/>
          </a:xfrm>
        </p:spPr>
        <p:txBody>
          <a:bodyPr anchor="b"/>
          <a:lstStyle>
            <a:lvl1pPr>
              <a:defRPr sz="6000"/>
            </a:lvl1pPr>
          </a:lstStyle>
          <a:p>
            <a:r>
              <a:rPr lang="es-ES"/>
              <a:t>Haga clic para modificar el estilo de título del patrón</a:t>
            </a:r>
            <a:endParaRPr lang="en-US" dirty="0"/>
          </a:p>
        </p:txBody>
      </p:sp>
      <p:sp>
        <p:nvSpPr>
          <p:cNvPr id="19" name="Text Placeholder 2">
            <a:extLst>
              <a:ext uri="{FF2B5EF4-FFF2-40B4-BE49-F238E27FC236}">
                <a16:creationId xmlns:a16="http://schemas.microsoft.com/office/drawing/2014/main" id="{47C1BB84-8B76-4F77-8BB3-983632A46F22}"/>
              </a:ext>
            </a:extLst>
          </p:cNvPr>
          <p:cNvSpPr>
            <a:spLocks noGrp="1"/>
          </p:cNvSpPr>
          <p:nvPr>
            <p:ph type="body" idx="1"/>
          </p:nvPr>
        </p:nvSpPr>
        <p:spPr>
          <a:xfrm>
            <a:off x="443230" y="4997430"/>
            <a:ext cx="6926349" cy="875672"/>
          </a:xfrm>
        </p:spPr>
        <p:txBody>
          <a:bodyPr/>
          <a:lstStyle>
            <a:lvl1pPr marL="0" indent="0">
              <a:buFont typeface="Arial" panose="020B0604020202020204" pitchFamily="34" charse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20" name="Date Placeholder 3">
            <a:extLst>
              <a:ext uri="{FF2B5EF4-FFF2-40B4-BE49-F238E27FC236}">
                <a16:creationId xmlns:a16="http://schemas.microsoft.com/office/drawing/2014/main" id="{BB036F7B-77C7-4F1B-8B3A-D52818D7BD34}"/>
              </a:ext>
            </a:extLst>
          </p:cNvPr>
          <p:cNvSpPr>
            <a:spLocks noGrp="1"/>
          </p:cNvSpPr>
          <p:nvPr>
            <p:ph type="dt" sz="half" idx="2"/>
          </p:nvPr>
        </p:nvSpPr>
        <p:spPr>
          <a:xfrm>
            <a:off x="0" y="6356350"/>
            <a:ext cx="1108133" cy="365125"/>
          </a:xfrm>
          <a:prstGeom prst="rect">
            <a:avLst/>
          </a:prstGeom>
        </p:spPr>
        <p:txBody>
          <a:bodyPr vert="horz" lIns="91440" tIns="45720" rIns="91440" bIns="45720" rtlCol="0" anchor="ctr"/>
          <a:lstStyle>
            <a:lvl1pPr algn="ctr">
              <a:defRPr sz="1200">
                <a:solidFill>
                  <a:schemeClr val="accent4"/>
                </a:solidFill>
              </a:defRPr>
            </a:lvl1pPr>
          </a:lstStyle>
          <a:p>
            <a:r>
              <a:rPr lang="en-US"/>
              <a:t>Date</a:t>
            </a:r>
          </a:p>
        </p:txBody>
      </p:sp>
      <p:sp>
        <p:nvSpPr>
          <p:cNvPr id="21" name="Footer Placeholder 4">
            <a:extLst>
              <a:ext uri="{FF2B5EF4-FFF2-40B4-BE49-F238E27FC236}">
                <a16:creationId xmlns:a16="http://schemas.microsoft.com/office/drawing/2014/main" id="{F6A6A003-7A60-41F5-AAB6-1E5A277507C0}"/>
              </a:ext>
            </a:extLst>
          </p:cNvPr>
          <p:cNvSpPr>
            <a:spLocks noGrp="1"/>
          </p:cNvSpPr>
          <p:nvPr>
            <p:ph type="ftr" sz="quarter" idx="3"/>
          </p:nvPr>
        </p:nvSpPr>
        <p:spPr>
          <a:xfrm>
            <a:off x="3324398" y="6356350"/>
            <a:ext cx="5541935" cy="365125"/>
          </a:xfrm>
          <a:prstGeom prst="rect">
            <a:avLst/>
          </a:prstGeom>
          <a:solidFill>
            <a:schemeClr val="accent2"/>
          </a:solidFill>
        </p:spPr>
        <p:txBody>
          <a:bodyPr vert="horz" lIns="91440" tIns="45720" rIns="91440" bIns="45720" rtlCol="0" anchor="ctr"/>
          <a:lstStyle>
            <a:lvl1pPr algn="ctr">
              <a:defRPr sz="1200">
                <a:solidFill>
                  <a:schemeClr val="accent4"/>
                </a:solidFill>
              </a:defRPr>
            </a:lvl1pPr>
          </a:lstStyle>
          <a:p>
            <a:r>
              <a:rPr lang="en-US" dirty="0"/>
              <a:t>Your Footer Here</a:t>
            </a:r>
          </a:p>
        </p:txBody>
      </p:sp>
      <p:sp>
        <p:nvSpPr>
          <p:cNvPr id="22" name="Slide Number Placeholder 5">
            <a:extLst>
              <a:ext uri="{FF2B5EF4-FFF2-40B4-BE49-F238E27FC236}">
                <a16:creationId xmlns:a16="http://schemas.microsoft.com/office/drawing/2014/main" id="{5E68D17B-F933-4DDE-980C-336F0D94A714}"/>
              </a:ext>
            </a:extLst>
          </p:cNvPr>
          <p:cNvSpPr>
            <a:spLocks noGrp="1"/>
          </p:cNvSpPr>
          <p:nvPr>
            <p:ph type="sldNum" sz="quarter" idx="4"/>
          </p:nvPr>
        </p:nvSpPr>
        <p:spPr>
          <a:xfrm>
            <a:off x="10245667" y="6356350"/>
            <a:ext cx="1108133" cy="365125"/>
          </a:xfrm>
          <a:prstGeom prst="rect">
            <a:avLst/>
          </a:prstGeom>
        </p:spPr>
        <p:txBody>
          <a:bodyPr vert="horz" lIns="91440" tIns="45720" rIns="91440" bIns="45720" rtlCol="0" anchor="ctr"/>
          <a:lstStyle>
            <a:lvl1pPr algn="r">
              <a:defRPr sz="1200">
                <a:solidFill>
                  <a:schemeClr val="accent4"/>
                </a:solidFill>
              </a:defRPr>
            </a:lvl1pPr>
          </a:lstStyle>
          <a:p>
            <a:fld id="{672B7600-67E3-4D97-B453-880E2742B982}" type="slidenum">
              <a:rPr lang="en-US" smtClean="0"/>
              <a:pPr/>
              <a:t>‹Nº›</a:t>
            </a:fld>
            <a:endParaRPr lang="en-US"/>
          </a:p>
        </p:txBody>
      </p:sp>
    </p:spTree>
    <p:extLst>
      <p:ext uri="{BB962C8B-B14F-4D97-AF65-F5344CB8AC3E}">
        <p14:creationId xmlns:p14="http://schemas.microsoft.com/office/powerpoint/2010/main" val="4146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DCD39401-DB7F-4412-BDFE-4F32A97CF4CF}"/>
              </a:ext>
            </a:extLst>
          </p:cNvPr>
          <p:cNvSpPr/>
          <p:nvPr userDrawn="1"/>
        </p:nvSpPr>
        <p:spPr>
          <a:xfrm>
            <a:off x="8866967" y="2937321"/>
            <a:ext cx="1108133" cy="9833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43AE888-C9E3-4AF6-8ADE-F763EDEC7132}"/>
              </a:ext>
            </a:extLst>
          </p:cNvPr>
          <p:cNvSpPr/>
          <p:nvPr userDrawn="1"/>
        </p:nvSpPr>
        <p:spPr>
          <a:xfrm>
            <a:off x="9975100" y="2937321"/>
            <a:ext cx="1108133" cy="9833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cture Placeholder 26">
            <a:extLst>
              <a:ext uri="{FF2B5EF4-FFF2-40B4-BE49-F238E27FC236}">
                <a16:creationId xmlns:a16="http://schemas.microsoft.com/office/drawing/2014/main" id="{874F6899-0BD5-491A-A412-EE966E05615F}"/>
              </a:ext>
            </a:extLst>
          </p:cNvPr>
          <p:cNvSpPr>
            <a:spLocks noGrp="1"/>
          </p:cNvSpPr>
          <p:nvPr>
            <p:ph type="pic" sz="quarter" idx="13"/>
          </p:nvPr>
        </p:nvSpPr>
        <p:spPr>
          <a:xfrm>
            <a:off x="8866966" y="981815"/>
            <a:ext cx="2216266" cy="1961418"/>
          </a:xfrm>
          <a:custGeom>
            <a:avLst/>
            <a:gdLst>
              <a:gd name="connsiteX0" fmla="*/ 0 w 2216266"/>
              <a:gd name="connsiteY0" fmla="*/ 0 h 1961418"/>
              <a:gd name="connsiteX1" fmla="*/ 1108133 w 2216266"/>
              <a:gd name="connsiteY1" fmla="*/ 0 h 1961418"/>
              <a:gd name="connsiteX2" fmla="*/ 2216266 w 2216266"/>
              <a:gd name="connsiteY2" fmla="*/ 0 h 1961418"/>
              <a:gd name="connsiteX3" fmla="*/ 2216266 w 2216266"/>
              <a:gd name="connsiteY3" fmla="*/ 978061 h 1961418"/>
              <a:gd name="connsiteX4" fmla="*/ 2216266 w 2216266"/>
              <a:gd name="connsiteY4" fmla="*/ 983357 h 1961418"/>
              <a:gd name="connsiteX5" fmla="*/ 2216266 w 2216266"/>
              <a:gd name="connsiteY5" fmla="*/ 1961418 h 1961418"/>
              <a:gd name="connsiteX6" fmla="*/ 1108133 w 2216266"/>
              <a:gd name="connsiteY6" fmla="*/ 1961418 h 1961418"/>
              <a:gd name="connsiteX7" fmla="*/ 0 w 2216266"/>
              <a:gd name="connsiteY7" fmla="*/ 1961418 h 1961418"/>
              <a:gd name="connsiteX8" fmla="*/ 0 w 2216266"/>
              <a:gd name="connsiteY8" fmla="*/ 983357 h 1961418"/>
              <a:gd name="connsiteX9" fmla="*/ 0 w 2216266"/>
              <a:gd name="connsiteY9" fmla="*/ 978061 h 196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16266" h="1961418">
                <a:moveTo>
                  <a:pt x="0" y="0"/>
                </a:moveTo>
                <a:lnTo>
                  <a:pt x="1108133" y="0"/>
                </a:lnTo>
                <a:lnTo>
                  <a:pt x="2216266" y="0"/>
                </a:lnTo>
                <a:lnTo>
                  <a:pt x="2216266" y="978061"/>
                </a:lnTo>
                <a:lnTo>
                  <a:pt x="2216266" y="983357"/>
                </a:lnTo>
                <a:lnTo>
                  <a:pt x="2216266" y="1961418"/>
                </a:lnTo>
                <a:lnTo>
                  <a:pt x="1108133" y="1961418"/>
                </a:lnTo>
                <a:lnTo>
                  <a:pt x="0" y="1961418"/>
                </a:lnTo>
                <a:lnTo>
                  <a:pt x="0" y="983357"/>
                </a:lnTo>
                <a:lnTo>
                  <a:pt x="0" y="978061"/>
                </a:lnTo>
                <a:close/>
              </a:path>
            </a:pathLst>
          </a:custGeom>
          <a:solidFill>
            <a:schemeClr val="accent4"/>
          </a:solidFill>
        </p:spPr>
        <p:txBody>
          <a:bodyPr vert="horz" wrap="square" lIns="91440" tIns="45720" rIns="91440" bIns="45720" rtlCol="0" anchor="ctr">
            <a:noAutofit/>
          </a:bodyPr>
          <a:lstStyle>
            <a:lvl1pPr>
              <a:defRPr lang="en-US" b="1">
                <a:solidFill>
                  <a:schemeClr val="accent3"/>
                </a:solidFill>
              </a:defRPr>
            </a:lvl1pPr>
          </a:lstStyle>
          <a:p>
            <a:pPr marL="0" lvl="0" indent="0" algn="ctr">
              <a:buNone/>
            </a:pPr>
            <a:r>
              <a:rPr lang="es-ES"/>
              <a:t>Haga clic en el icono para agregar una imagen</a:t>
            </a:r>
            <a:endParaRPr lang="en-US"/>
          </a:p>
        </p:txBody>
      </p:sp>
      <p:sp>
        <p:nvSpPr>
          <p:cNvPr id="16" name="Text Placeholder 17">
            <a:extLst>
              <a:ext uri="{FF2B5EF4-FFF2-40B4-BE49-F238E27FC236}">
                <a16:creationId xmlns:a16="http://schemas.microsoft.com/office/drawing/2014/main" id="{A537F86F-E8D6-44FF-939F-7EB5A46935EE}"/>
              </a:ext>
            </a:extLst>
          </p:cNvPr>
          <p:cNvSpPr>
            <a:spLocks noGrp="1"/>
          </p:cNvSpPr>
          <p:nvPr>
            <p:ph type="body" sz="quarter" idx="14" hasCustomPrompt="1"/>
          </p:nvPr>
        </p:nvSpPr>
        <p:spPr>
          <a:xfrm>
            <a:off x="9124200" y="3086951"/>
            <a:ext cx="1701800" cy="228600"/>
          </a:xfrm>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p:ph type="body" sz="quarter" idx="15" hasCustomPrompt="1"/>
          </p:nvPr>
        </p:nvSpPr>
        <p:spPr>
          <a:xfrm>
            <a:off x="9124200" y="3316878"/>
            <a:ext cx="1701800" cy="228600"/>
          </a:xfrm>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p:ph type="body" sz="quarter" idx="16" hasCustomPrompt="1"/>
          </p:nvPr>
        </p:nvSpPr>
        <p:spPr>
          <a:xfrm>
            <a:off x="9124200" y="3546804"/>
            <a:ext cx="1701800" cy="228600"/>
          </a:xfrm>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
        <p:nvSpPr>
          <p:cNvPr id="19" name="Rectangle 18">
            <a:extLst>
              <a:ext uri="{FF2B5EF4-FFF2-40B4-BE49-F238E27FC236}">
                <a16:creationId xmlns:a16="http://schemas.microsoft.com/office/drawing/2014/main" id="{3D9EEA7D-3A9D-481E-B047-8B1B63A8D09F}"/>
              </a:ext>
            </a:extLst>
          </p:cNvPr>
          <p:cNvSpPr/>
          <p:nvPr userDrawn="1"/>
        </p:nvSpPr>
        <p:spPr>
          <a:xfrm>
            <a:off x="0" y="2937321"/>
            <a:ext cx="7758199" cy="29432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E0205E81-447A-4E24-A766-DC5DD5CB534B}"/>
              </a:ext>
            </a:extLst>
          </p:cNvPr>
          <p:cNvSpPr>
            <a:spLocks noGrp="1"/>
          </p:cNvSpPr>
          <p:nvPr>
            <p:ph type="title"/>
          </p:nvPr>
        </p:nvSpPr>
        <p:spPr>
          <a:xfrm>
            <a:off x="443230" y="3048659"/>
            <a:ext cx="6926349" cy="1946866"/>
          </a:xfrm>
        </p:spPr>
        <p:txBody>
          <a:bodyPr anchor="b"/>
          <a:lstStyle>
            <a:lvl1pPr>
              <a:defRPr sz="6000"/>
            </a:lvl1pPr>
          </a:lstStyle>
          <a:p>
            <a:r>
              <a:rPr lang="es-ES"/>
              <a:t>Haga clic para modificar el estilo de título del patrón</a:t>
            </a:r>
            <a:endParaRPr lang="en-US" dirty="0"/>
          </a:p>
        </p:txBody>
      </p:sp>
      <p:sp>
        <p:nvSpPr>
          <p:cNvPr id="21" name="Text Placeholder 2">
            <a:extLst>
              <a:ext uri="{FF2B5EF4-FFF2-40B4-BE49-F238E27FC236}">
                <a16:creationId xmlns:a16="http://schemas.microsoft.com/office/drawing/2014/main" id="{69999638-AE6B-4299-B335-023185F3A5E4}"/>
              </a:ext>
            </a:extLst>
          </p:cNvPr>
          <p:cNvSpPr>
            <a:spLocks noGrp="1"/>
          </p:cNvSpPr>
          <p:nvPr>
            <p:ph type="body" idx="1"/>
          </p:nvPr>
        </p:nvSpPr>
        <p:spPr>
          <a:xfrm>
            <a:off x="443230" y="4997430"/>
            <a:ext cx="6926349" cy="87567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30" name="Date Placeholder 3">
            <a:extLst>
              <a:ext uri="{FF2B5EF4-FFF2-40B4-BE49-F238E27FC236}">
                <a16:creationId xmlns:a16="http://schemas.microsoft.com/office/drawing/2014/main" id="{3F736DB1-7D2A-46D8-89F4-A9DCDA0D6FD8}"/>
              </a:ext>
            </a:extLst>
          </p:cNvPr>
          <p:cNvSpPr>
            <a:spLocks noGrp="1"/>
          </p:cNvSpPr>
          <p:nvPr>
            <p:ph type="dt" sz="half" idx="2"/>
          </p:nvPr>
        </p:nvSpPr>
        <p:spPr>
          <a:xfrm>
            <a:off x="0" y="6356350"/>
            <a:ext cx="1108133" cy="365125"/>
          </a:xfrm>
          <a:prstGeom prst="rect">
            <a:avLst/>
          </a:prstGeom>
        </p:spPr>
        <p:txBody>
          <a:bodyPr vert="horz" lIns="91440" tIns="45720" rIns="91440" bIns="45720" rtlCol="0" anchor="ctr"/>
          <a:lstStyle>
            <a:lvl1pPr algn="ctr">
              <a:defRPr sz="1200">
                <a:solidFill>
                  <a:schemeClr val="accent4"/>
                </a:solidFill>
              </a:defRPr>
            </a:lvl1pPr>
          </a:lstStyle>
          <a:p>
            <a:r>
              <a:rPr lang="en-US"/>
              <a:t>Date</a:t>
            </a:r>
          </a:p>
        </p:txBody>
      </p:sp>
      <p:sp>
        <p:nvSpPr>
          <p:cNvPr id="31" name="Footer Placeholder 4">
            <a:extLst>
              <a:ext uri="{FF2B5EF4-FFF2-40B4-BE49-F238E27FC236}">
                <a16:creationId xmlns:a16="http://schemas.microsoft.com/office/drawing/2014/main" id="{E8687877-E683-4EE7-9BB9-B80761F9BE16}"/>
              </a:ext>
            </a:extLst>
          </p:cNvPr>
          <p:cNvSpPr>
            <a:spLocks noGrp="1"/>
          </p:cNvSpPr>
          <p:nvPr>
            <p:ph type="ftr" sz="quarter" idx="3"/>
          </p:nvPr>
        </p:nvSpPr>
        <p:spPr>
          <a:xfrm>
            <a:off x="3324398" y="6356350"/>
            <a:ext cx="5541935" cy="365125"/>
          </a:xfrm>
          <a:prstGeom prst="rect">
            <a:avLst/>
          </a:prstGeom>
          <a:solidFill>
            <a:schemeClr val="accent2"/>
          </a:solidFill>
        </p:spPr>
        <p:txBody>
          <a:bodyPr vert="horz" lIns="91440" tIns="45720" rIns="91440" bIns="45720" rtlCol="0" anchor="ctr"/>
          <a:lstStyle>
            <a:lvl1pPr algn="ctr">
              <a:defRPr sz="1200">
                <a:solidFill>
                  <a:schemeClr val="accent4"/>
                </a:solidFill>
              </a:defRPr>
            </a:lvl1pPr>
          </a:lstStyle>
          <a:p>
            <a:r>
              <a:rPr lang="en-US" dirty="0"/>
              <a:t>Your Footer Here</a:t>
            </a:r>
          </a:p>
        </p:txBody>
      </p:sp>
      <p:sp>
        <p:nvSpPr>
          <p:cNvPr id="32" name="Slide Number Placeholder 5">
            <a:extLst>
              <a:ext uri="{FF2B5EF4-FFF2-40B4-BE49-F238E27FC236}">
                <a16:creationId xmlns:a16="http://schemas.microsoft.com/office/drawing/2014/main" id="{F28B4B5A-B829-4241-B8C0-399C1F01E840}"/>
              </a:ext>
            </a:extLst>
          </p:cNvPr>
          <p:cNvSpPr>
            <a:spLocks noGrp="1"/>
          </p:cNvSpPr>
          <p:nvPr>
            <p:ph type="sldNum" sz="quarter" idx="4"/>
          </p:nvPr>
        </p:nvSpPr>
        <p:spPr>
          <a:xfrm>
            <a:off x="10245667" y="6356350"/>
            <a:ext cx="1108133" cy="365125"/>
          </a:xfrm>
          <a:prstGeom prst="rect">
            <a:avLst/>
          </a:prstGeom>
        </p:spPr>
        <p:txBody>
          <a:bodyPr vert="horz" lIns="91440" tIns="45720" rIns="91440" bIns="45720" rtlCol="0" anchor="ctr"/>
          <a:lstStyle>
            <a:lvl1pPr algn="r">
              <a:defRPr sz="1200">
                <a:solidFill>
                  <a:schemeClr val="accent4"/>
                </a:solidFill>
              </a:defRPr>
            </a:lvl1pPr>
          </a:lstStyle>
          <a:p>
            <a:fld id="{672B7600-67E3-4D97-B453-880E2742B982}" type="slidenum">
              <a:rPr lang="en-US" smtClean="0"/>
              <a:pPr/>
              <a:t>‹Nº›</a:t>
            </a:fld>
            <a:endParaRPr lang="en-US"/>
          </a:p>
        </p:txBody>
      </p:sp>
    </p:spTree>
    <p:extLst>
      <p:ext uri="{BB962C8B-B14F-4D97-AF65-F5344CB8AC3E}">
        <p14:creationId xmlns:p14="http://schemas.microsoft.com/office/powerpoint/2010/main" val="315582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2A60D1D7-723F-4BA2-A289-7188ED579CC8}"/>
              </a:ext>
            </a:extLst>
          </p:cNvPr>
          <p:cNvSpPr/>
          <p:nvPr userDrawn="1"/>
        </p:nvSpPr>
        <p:spPr>
          <a:xfrm>
            <a:off x="0" y="0"/>
            <a:ext cx="12191999"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itle 1">
            <a:extLst>
              <a:ext uri="{FF2B5EF4-FFF2-40B4-BE49-F238E27FC236}">
                <a16:creationId xmlns:a16="http://schemas.microsoft.com/office/drawing/2014/main" id="{510D3B64-4578-46CA-807D-48C1416DDDE9}"/>
              </a:ext>
            </a:extLst>
          </p:cNvPr>
          <p:cNvSpPr>
            <a:spLocks noGrp="1"/>
          </p:cNvSpPr>
          <p:nvPr>
            <p:ph type="title"/>
          </p:nvPr>
        </p:nvSpPr>
        <p:spPr>
          <a:xfrm>
            <a:off x="1108132" y="1"/>
            <a:ext cx="9975101" cy="984895"/>
          </a:xfrm>
        </p:spPr>
        <p:txBody>
          <a:bodyPr/>
          <a:lstStyle/>
          <a:p>
            <a:r>
              <a:rPr lang="es-ES"/>
              <a:t>Haga clic para modificar el estilo de título del patrón</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b="1" dirty="0">
                <a:latin typeface="+mj-lt"/>
                <a:ea typeface="+mj-ea"/>
                <a:cs typeface="+mj-cs"/>
              </a:defRPr>
            </a:lvl1pPr>
          </a:lstStyle>
          <a:p>
            <a:pPr marL="228600" lvl="0" indent="-228600">
              <a:spcBef>
                <a:spcPct val="0"/>
              </a:spcBef>
            </a:pPr>
            <a:r>
              <a:rPr lang="es-ES"/>
              <a:t>Haga clic para modificar los estilos de texto del patrón</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4677206" y="4033186"/>
            <a:ext cx="2435282" cy="2646878"/>
          </a:xfrm>
          <a:prstGeom prst="rect">
            <a:avLst/>
          </a:prstGeom>
          <a:noFill/>
        </p:spPr>
        <p:txBody>
          <a:bodyPr wrap="none" rtlCol="0">
            <a:spAutoFit/>
          </a:bodyPr>
          <a:lstStyle/>
          <a:p>
            <a:pPr algn="ctr"/>
            <a:r>
              <a:rPr lang="en-US" sz="16600" dirty="0">
                <a:solidFill>
                  <a:schemeClr val="bg1"/>
                </a:solidFill>
              </a:rPr>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p:ph type="body" sz="quarter" idx="11" hasCustomPrompt="1"/>
          </p:nvPr>
        </p:nvSpPr>
        <p:spPr>
          <a:xfrm>
            <a:off x="4677206" y="6124726"/>
            <a:ext cx="2394180" cy="564999"/>
          </a:xfrm>
        </p:spPr>
        <p:txBody>
          <a:bodyPr anchor="ctr"/>
          <a:lstStyle>
            <a:lvl1pPr marL="0" indent="0" algn="ctr">
              <a:buNone/>
              <a:defRPr/>
            </a:lvl1pPr>
          </a:lstStyle>
          <a:p>
            <a:pPr lvl="0"/>
            <a:r>
              <a:rPr lang="en-US" dirty="0"/>
              <a:t>Font name</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7664716" y="4033186"/>
            <a:ext cx="2435282" cy="2646878"/>
          </a:xfrm>
          <a:prstGeom prst="rect">
            <a:avLst/>
          </a:prstGeom>
          <a:noFill/>
        </p:spPr>
        <p:txBody>
          <a:bodyPr wrap="none" rtlCol="0">
            <a:spAutoFit/>
          </a:bodyPr>
          <a:lstStyle/>
          <a:p>
            <a:pPr algn="ctr"/>
            <a:r>
              <a:rPr lang="en-US" sz="16600" dirty="0">
                <a:solidFill>
                  <a:schemeClr val="bg1"/>
                </a:solidFill>
                <a:latin typeface="+mj-lt"/>
              </a:rPr>
              <a:t>Aa</a:t>
            </a:r>
          </a:p>
        </p:txBody>
      </p:sp>
      <p:sp>
        <p:nvSpPr>
          <p:cNvPr id="92" name="Text Placeholder 7">
            <a:extLst>
              <a:ext uri="{FF2B5EF4-FFF2-40B4-BE49-F238E27FC236}">
                <a16:creationId xmlns:a16="http://schemas.microsoft.com/office/drawing/2014/main" id="{72303254-B5A5-44B0-8D71-FB4149C10B7E}"/>
              </a:ext>
            </a:extLst>
          </p:cNvPr>
          <p:cNvSpPr>
            <a:spLocks noGrp="1"/>
          </p:cNvSpPr>
          <p:nvPr>
            <p:ph type="body" sz="quarter" idx="12" hasCustomPrompt="1"/>
          </p:nvPr>
        </p:nvSpPr>
        <p:spPr>
          <a:xfrm>
            <a:off x="7664716" y="6124726"/>
            <a:ext cx="2394180" cy="564999"/>
          </a:xfrm>
        </p:spPr>
        <p:txBody>
          <a:bodyPr anchor="ctr"/>
          <a:lstStyle>
            <a:lvl1pPr marL="0" indent="0" algn="ctr">
              <a:buNone/>
              <a:defRPr>
                <a:latin typeface="Calibri Light" panose="020F0302020204030204" pitchFamily="34" charset="0"/>
                <a:cs typeface="Calibri Light" panose="020F0302020204030204" pitchFamily="34" charset="0"/>
              </a:defRPr>
            </a:lvl1pPr>
          </a:lstStyle>
          <a:p>
            <a:pPr lvl="0"/>
            <a:r>
              <a:rPr lang="en-US" dirty="0"/>
              <a:t>Font name</a:t>
            </a:r>
          </a:p>
        </p:txBody>
      </p:sp>
      <p:grpSp>
        <p:nvGrpSpPr>
          <p:cNvPr id="72" name="Group 71">
            <a:extLst>
              <a:ext uri="{FF2B5EF4-FFF2-40B4-BE49-F238E27FC236}">
                <a16:creationId xmlns:a16="http://schemas.microsoft.com/office/drawing/2014/main" id="{B2FD81B1-D226-4736-B928-2AAD4C30DF72}"/>
              </a:ext>
            </a:extLst>
          </p:cNvPr>
          <p:cNvGrpSpPr/>
          <p:nvPr userDrawn="1"/>
        </p:nvGrpSpPr>
        <p:grpSpPr>
          <a:xfrm>
            <a:off x="838199" y="1830763"/>
            <a:ext cx="10515602" cy="1741127"/>
            <a:chOff x="838198" y="7053492"/>
            <a:chExt cx="10515602" cy="1741127"/>
          </a:xfrm>
        </p:grpSpPr>
        <p:sp>
          <p:nvSpPr>
            <p:cNvPr id="73" name="Rectangle 72">
              <a:extLst>
                <a:ext uri="{FF2B5EF4-FFF2-40B4-BE49-F238E27FC236}">
                  <a16:creationId xmlns:a16="http://schemas.microsoft.com/office/drawing/2014/main" id="{9F109D89-F602-4A32-8A9C-2B1F7CB4DC53}"/>
                </a:ext>
              </a:extLst>
            </p:cNvPr>
            <p:cNvSpPr/>
            <p:nvPr userDrawn="1"/>
          </p:nvSpPr>
          <p:spPr>
            <a:xfrm>
              <a:off x="838198" y="7053492"/>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4" name="Rectangle 73">
              <a:extLst>
                <a:ext uri="{FF2B5EF4-FFF2-40B4-BE49-F238E27FC236}">
                  <a16:creationId xmlns:a16="http://schemas.microsoft.com/office/drawing/2014/main" id="{DD79787D-126F-4C8F-86FF-F51E57EA092B}"/>
                </a:ext>
              </a:extLst>
            </p:cNvPr>
            <p:cNvSpPr/>
            <p:nvPr userDrawn="1"/>
          </p:nvSpPr>
          <p:spPr>
            <a:xfrm>
              <a:off x="838198" y="7053492"/>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5" name="Rectangle 74">
              <a:extLst>
                <a:ext uri="{FF2B5EF4-FFF2-40B4-BE49-F238E27FC236}">
                  <a16:creationId xmlns:a16="http://schemas.microsoft.com/office/drawing/2014/main" id="{F486E5CA-96F0-4A1D-AB66-F4C5F43969BB}"/>
                </a:ext>
              </a:extLst>
            </p:cNvPr>
            <p:cNvSpPr/>
            <p:nvPr userDrawn="1"/>
          </p:nvSpPr>
          <p:spPr>
            <a:xfrm>
              <a:off x="838198" y="7053492"/>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6" name="Rectangle 75">
              <a:extLst>
                <a:ext uri="{FF2B5EF4-FFF2-40B4-BE49-F238E27FC236}">
                  <a16:creationId xmlns:a16="http://schemas.microsoft.com/office/drawing/2014/main" id="{B58FB3DE-5898-41FD-B933-D264E58BF661}"/>
                </a:ext>
              </a:extLst>
            </p:cNvPr>
            <p:cNvSpPr/>
            <p:nvPr userDrawn="1"/>
          </p:nvSpPr>
          <p:spPr>
            <a:xfrm>
              <a:off x="838198" y="7053492"/>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7" name="Rectangle 76">
              <a:extLst>
                <a:ext uri="{FF2B5EF4-FFF2-40B4-BE49-F238E27FC236}">
                  <a16:creationId xmlns:a16="http://schemas.microsoft.com/office/drawing/2014/main" id="{BB3F068B-C837-4D19-8185-ECDFC7A8FCA4}"/>
                </a:ext>
              </a:extLst>
            </p:cNvPr>
            <p:cNvSpPr/>
            <p:nvPr userDrawn="1"/>
          </p:nvSpPr>
          <p:spPr>
            <a:xfrm>
              <a:off x="838198" y="7053492"/>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8" name="Rectangle 77">
              <a:extLst>
                <a:ext uri="{FF2B5EF4-FFF2-40B4-BE49-F238E27FC236}">
                  <a16:creationId xmlns:a16="http://schemas.microsoft.com/office/drawing/2014/main" id="{70EAC2C2-C8C3-4CE5-B8BA-44671D1F5C00}"/>
                </a:ext>
              </a:extLst>
            </p:cNvPr>
            <p:cNvSpPr/>
            <p:nvPr userDrawn="1"/>
          </p:nvSpPr>
          <p:spPr>
            <a:xfrm>
              <a:off x="838199" y="7053492"/>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9" name="Rectangle 78">
              <a:extLst>
                <a:ext uri="{FF2B5EF4-FFF2-40B4-BE49-F238E27FC236}">
                  <a16:creationId xmlns:a16="http://schemas.microsoft.com/office/drawing/2014/main" id="{04D653D1-22F1-4BE6-8A01-18D2CA20E7D4}"/>
                </a:ext>
              </a:extLst>
            </p:cNvPr>
            <p:cNvSpPr/>
            <p:nvPr userDrawn="1"/>
          </p:nvSpPr>
          <p:spPr>
            <a:xfrm>
              <a:off x="1907230" y="7053492"/>
              <a:ext cx="894312"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0" name="Rectangle 79">
              <a:extLst>
                <a:ext uri="{FF2B5EF4-FFF2-40B4-BE49-F238E27FC236}">
                  <a16:creationId xmlns:a16="http://schemas.microsoft.com/office/drawing/2014/main" id="{6EA215FD-F5A8-44FC-9B2E-0CB417AF5C9B}"/>
                </a:ext>
              </a:extLst>
            </p:cNvPr>
            <p:cNvSpPr/>
            <p:nvPr userDrawn="1"/>
          </p:nvSpPr>
          <p:spPr>
            <a:xfrm>
              <a:off x="1907230" y="7053492"/>
              <a:ext cx="894312"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1" name="Rectangle 80">
              <a:extLst>
                <a:ext uri="{FF2B5EF4-FFF2-40B4-BE49-F238E27FC236}">
                  <a16:creationId xmlns:a16="http://schemas.microsoft.com/office/drawing/2014/main" id="{982F88D5-3AB6-4788-B0CD-E2993B75021F}"/>
                </a:ext>
              </a:extLst>
            </p:cNvPr>
            <p:cNvSpPr/>
            <p:nvPr userDrawn="1"/>
          </p:nvSpPr>
          <p:spPr>
            <a:xfrm>
              <a:off x="1907230" y="7053492"/>
              <a:ext cx="894312"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2" name="Rectangle 81">
              <a:extLst>
                <a:ext uri="{FF2B5EF4-FFF2-40B4-BE49-F238E27FC236}">
                  <a16:creationId xmlns:a16="http://schemas.microsoft.com/office/drawing/2014/main" id="{8CE83159-4874-4706-8734-BEBDB01DCE19}"/>
                </a:ext>
              </a:extLst>
            </p:cNvPr>
            <p:cNvSpPr/>
            <p:nvPr userDrawn="1"/>
          </p:nvSpPr>
          <p:spPr>
            <a:xfrm>
              <a:off x="1907230" y="7053492"/>
              <a:ext cx="894312"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3" name="Rectangle 82">
              <a:extLst>
                <a:ext uri="{FF2B5EF4-FFF2-40B4-BE49-F238E27FC236}">
                  <a16:creationId xmlns:a16="http://schemas.microsoft.com/office/drawing/2014/main" id="{5A72EC67-6EE4-4F2B-AED3-CE7432AA8F64}"/>
                </a:ext>
              </a:extLst>
            </p:cNvPr>
            <p:cNvSpPr/>
            <p:nvPr userDrawn="1"/>
          </p:nvSpPr>
          <p:spPr>
            <a:xfrm>
              <a:off x="1907230" y="7053492"/>
              <a:ext cx="894312"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4" name="Rectangle 83">
              <a:extLst>
                <a:ext uri="{FF2B5EF4-FFF2-40B4-BE49-F238E27FC236}">
                  <a16:creationId xmlns:a16="http://schemas.microsoft.com/office/drawing/2014/main" id="{C530CE22-BFFC-4647-AE08-8F3415090AA5}"/>
                </a:ext>
              </a:extLst>
            </p:cNvPr>
            <p:cNvSpPr/>
            <p:nvPr userDrawn="1"/>
          </p:nvSpPr>
          <p:spPr>
            <a:xfrm>
              <a:off x="1907231" y="7053492"/>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5" name="Rectangle 84">
              <a:extLst>
                <a:ext uri="{FF2B5EF4-FFF2-40B4-BE49-F238E27FC236}">
                  <a16:creationId xmlns:a16="http://schemas.microsoft.com/office/drawing/2014/main" id="{D8CE6989-C8FF-45A3-931A-9A27A3834470}"/>
                </a:ext>
              </a:extLst>
            </p:cNvPr>
            <p:cNvSpPr/>
            <p:nvPr userDrawn="1"/>
          </p:nvSpPr>
          <p:spPr>
            <a:xfrm>
              <a:off x="2976262" y="7053492"/>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6" name="Rectangle 85">
              <a:extLst>
                <a:ext uri="{FF2B5EF4-FFF2-40B4-BE49-F238E27FC236}">
                  <a16:creationId xmlns:a16="http://schemas.microsoft.com/office/drawing/2014/main" id="{12E2FF6A-3635-494F-8037-D29EF1D89FA3}"/>
                </a:ext>
              </a:extLst>
            </p:cNvPr>
            <p:cNvSpPr/>
            <p:nvPr userDrawn="1"/>
          </p:nvSpPr>
          <p:spPr>
            <a:xfrm>
              <a:off x="2976262" y="7053492"/>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7" name="Rectangle 86">
              <a:extLst>
                <a:ext uri="{FF2B5EF4-FFF2-40B4-BE49-F238E27FC236}">
                  <a16:creationId xmlns:a16="http://schemas.microsoft.com/office/drawing/2014/main" id="{1F641DAE-607A-4AAE-A212-D9BF2DB914E8}"/>
                </a:ext>
              </a:extLst>
            </p:cNvPr>
            <p:cNvSpPr/>
            <p:nvPr userDrawn="1"/>
          </p:nvSpPr>
          <p:spPr>
            <a:xfrm>
              <a:off x="2976262" y="7053492"/>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3" name="Rectangle 92">
              <a:extLst>
                <a:ext uri="{FF2B5EF4-FFF2-40B4-BE49-F238E27FC236}">
                  <a16:creationId xmlns:a16="http://schemas.microsoft.com/office/drawing/2014/main" id="{88018B63-26E7-4946-A46C-D673A0E6EE93}"/>
                </a:ext>
              </a:extLst>
            </p:cNvPr>
            <p:cNvSpPr/>
            <p:nvPr userDrawn="1"/>
          </p:nvSpPr>
          <p:spPr>
            <a:xfrm>
              <a:off x="2976262" y="7053492"/>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4" name="Rectangle 93">
              <a:extLst>
                <a:ext uri="{FF2B5EF4-FFF2-40B4-BE49-F238E27FC236}">
                  <a16:creationId xmlns:a16="http://schemas.microsoft.com/office/drawing/2014/main" id="{13A267CC-38D4-4F7E-9B45-749577A2A56F}"/>
                </a:ext>
              </a:extLst>
            </p:cNvPr>
            <p:cNvSpPr/>
            <p:nvPr userDrawn="1"/>
          </p:nvSpPr>
          <p:spPr>
            <a:xfrm>
              <a:off x="2976262" y="7053492"/>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5" name="Rectangle 94">
              <a:extLst>
                <a:ext uri="{FF2B5EF4-FFF2-40B4-BE49-F238E27FC236}">
                  <a16:creationId xmlns:a16="http://schemas.microsoft.com/office/drawing/2014/main" id="{9D15AE03-AD31-4F06-BF70-9E5F07C27478}"/>
                </a:ext>
              </a:extLst>
            </p:cNvPr>
            <p:cNvSpPr/>
            <p:nvPr userDrawn="1"/>
          </p:nvSpPr>
          <p:spPr>
            <a:xfrm>
              <a:off x="2976263" y="7053492"/>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6" name="Rectangle 95">
              <a:extLst>
                <a:ext uri="{FF2B5EF4-FFF2-40B4-BE49-F238E27FC236}">
                  <a16:creationId xmlns:a16="http://schemas.microsoft.com/office/drawing/2014/main" id="{AB1F5529-5CB3-49CF-8F2C-8A689DC8AC0E}"/>
                </a:ext>
              </a:extLst>
            </p:cNvPr>
            <p:cNvSpPr/>
            <p:nvPr userDrawn="1"/>
          </p:nvSpPr>
          <p:spPr>
            <a:xfrm>
              <a:off x="4045294" y="7053492"/>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7" name="Rectangle 96">
              <a:extLst>
                <a:ext uri="{FF2B5EF4-FFF2-40B4-BE49-F238E27FC236}">
                  <a16:creationId xmlns:a16="http://schemas.microsoft.com/office/drawing/2014/main" id="{6D8C17A0-7A0E-48F7-B1A1-7F2081FC3D37}"/>
                </a:ext>
              </a:extLst>
            </p:cNvPr>
            <p:cNvSpPr/>
            <p:nvPr userDrawn="1"/>
          </p:nvSpPr>
          <p:spPr>
            <a:xfrm>
              <a:off x="4045294" y="7053492"/>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8" name="Rectangle 97">
              <a:extLst>
                <a:ext uri="{FF2B5EF4-FFF2-40B4-BE49-F238E27FC236}">
                  <a16:creationId xmlns:a16="http://schemas.microsoft.com/office/drawing/2014/main" id="{616ABB43-1642-4D98-BCAF-F2DD16A124D4}"/>
                </a:ext>
              </a:extLst>
            </p:cNvPr>
            <p:cNvSpPr/>
            <p:nvPr userDrawn="1"/>
          </p:nvSpPr>
          <p:spPr>
            <a:xfrm>
              <a:off x="4045294" y="7053492"/>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9" name="Rectangle 98">
              <a:extLst>
                <a:ext uri="{FF2B5EF4-FFF2-40B4-BE49-F238E27FC236}">
                  <a16:creationId xmlns:a16="http://schemas.microsoft.com/office/drawing/2014/main" id="{813E599B-05C5-4A0E-9A7B-B1C8617897CB}"/>
                </a:ext>
              </a:extLst>
            </p:cNvPr>
            <p:cNvSpPr/>
            <p:nvPr userDrawn="1"/>
          </p:nvSpPr>
          <p:spPr>
            <a:xfrm>
              <a:off x="4045294" y="7053492"/>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0" name="Rectangle 99">
              <a:extLst>
                <a:ext uri="{FF2B5EF4-FFF2-40B4-BE49-F238E27FC236}">
                  <a16:creationId xmlns:a16="http://schemas.microsoft.com/office/drawing/2014/main" id="{99ABEB5E-FEE1-4555-AA0C-76A4B8BB4D11}"/>
                </a:ext>
              </a:extLst>
            </p:cNvPr>
            <p:cNvSpPr/>
            <p:nvPr userDrawn="1"/>
          </p:nvSpPr>
          <p:spPr>
            <a:xfrm>
              <a:off x="4045294" y="7053492"/>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1" name="Rectangle 100">
              <a:extLst>
                <a:ext uri="{FF2B5EF4-FFF2-40B4-BE49-F238E27FC236}">
                  <a16:creationId xmlns:a16="http://schemas.microsoft.com/office/drawing/2014/main" id="{9C74D54B-2C77-4870-8BCF-4F02A521C83D}"/>
                </a:ext>
              </a:extLst>
            </p:cNvPr>
            <p:cNvSpPr/>
            <p:nvPr userDrawn="1"/>
          </p:nvSpPr>
          <p:spPr>
            <a:xfrm>
              <a:off x="4045295" y="7053492"/>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2" name="Rectangle 101">
              <a:extLst>
                <a:ext uri="{FF2B5EF4-FFF2-40B4-BE49-F238E27FC236}">
                  <a16:creationId xmlns:a16="http://schemas.microsoft.com/office/drawing/2014/main" id="{28489D6D-4BDC-4B46-A2CE-5F0D8EF07F89}"/>
                </a:ext>
              </a:extLst>
            </p:cNvPr>
            <p:cNvSpPr/>
            <p:nvPr userDrawn="1"/>
          </p:nvSpPr>
          <p:spPr>
            <a:xfrm>
              <a:off x="5114326" y="7053492"/>
              <a:ext cx="894312"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3" name="Rectangle 102">
              <a:extLst>
                <a:ext uri="{FF2B5EF4-FFF2-40B4-BE49-F238E27FC236}">
                  <a16:creationId xmlns:a16="http://schemas.microsoft.com/office/drawing/2014/main" id="{190AF29E-8C4D-4C47-98A7-A8274873A375}"/>
                </a:ext>
              </a:extLst>
            </p:cNvPr>
            <p:cNvSpPr/>
            <p:nvPr userDrawn="1"/>
          </p:nvSpPr>
          <p:spPr>
            <a:xfrm>
              <a:off x="5114326" y="7053492"/>
              <a:ext cx="894312"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4" name="Rectangle 103">
              <a:extLst>
                <a:ext uri="{FF2B5EF4-FFF2-40B4-BE49-F238E27FC236}">
                  <a16:creationId xmlns:a16="http://schemas.microsoft.com/office/drawing/2014/main" id="{32A266E1-51BB-45D4-B7F0-0F8A847EF251}"/>
                </a:ext>
              </a:extLst>
            </p:cNvPr>
            <p:cNvSpPr/>
            <p:nvPr userDrawn="1"/>
          </p:nvSpPr>
          <p:spPr>
            <a:xfrm>
              <a:off x="5114326" y="7053492"/>
              <a:ext cx="894312"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5" name="Rectangle 104">
              <a:extLst>
                <a:ext uri="{FF2B5EF4-FFF2-40B4-BE49-F238E27FC236}">
                  <a16:creationId xmlns:a16="http://schemas.microsoft.com/office/drawing/2014/main" id="{82078A0D-0740-4187-88D6-A73C18A9E83D}"/>
                </a:ext>
              </a:extLst>
            </p:cNvPr>
            <p:cNvSpPr/>
            <p:nvPr userDrawn="1"/>
          </p:nvSpPr>
          <p:spPr>
            <a:xfrm>
              <a:off x="5114326" y="7053492"/>
              <a:ext cx="894312"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6" name="Rectangle 105">
              <a:extLst>
                <a:ext uri="{FF2B5EF4-FFF2-40B4-BE49-F238E27FC236}">
                  <a16:creationId xmlns:a16="http://schemas.microsoft.com/office/drawing/2014/main" id="{7CDAF2B4-DA8F-423E-BB1C-ABC3950E211E}"/>
                </a:ext>
              </a:extLst>
            </p:cNvPr>
            <p:cNvSpPr/>
            <p:nvPr userDrawn="1"/>
          </p:nvSpPr>
          <p:spPr>
            <a:xfrm>
              <a:off x="5114326" y="7053492"/>
              <a:ext cx="894312"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7" name="Rectangle 106">
              <a:extLst>
                <a:ext uri="{FF2B5EF4-FFF2-40B4-BE49-F238E27FC236}">
                  <a16:creationId xmlns:a16="http://schemas.microsoft.com/office/drawing/2014/main" id="{B31C3402-3052-4645-B533-247DA6C861E0}"/>
                </a:ext>
              </a:extLst>
            </p:cNvPr>
            <p:cNvSpPr/>
            <p:nvPr userDrawn="1"/>
          </p:nvSpPr>
          <p:spPr>
            <a:xfrm>
              <a:off x="5114327" y="7053492"/>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8" name="Rectangle 107">
              <a:extLst>
                <a:ext uri="{FF2B5EF4-FFF2-40B4-BE49-F238E27FC236}">
                  <a16:creationId xmlns:a16="http://schemas.microsoft.com/office/drawing/2014/main" id="{53A606D0-591E-4CA6-B7DF-455A4DDB8AA0}"/>
                </a:ext>
              </a:extLst>
            </p:cNvPr>
            <p:cNvSpPr/>
            <p:nvPr userDrawn="1"/>
          </p:nvSpPr>
          <p:spPr>
            <a:xfrm>
              <a:off x="6183358" y="7053492"/>
              <a:ext cx="894312" cy="1741127"/>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9" name="Rectangle 108">
              <a:extLst>
                <a:ext uri="{FF2B5EF4-FFF2-40B4-BE49-F238E27FC236}">
                  <a16:creationId xmlns:a16="http://schemas.microsoft.com/office/drawing/2014/main" id="{01AF920F-3F93-4767-8666-7CAD1EB824B4}"/>
                </a:ext>
              </a:extLst>
            </p:cNvPr>
            <p:cNvSpPr/>
            <p:nvPr userDrawn="1"/>
          </p:nvSpPr>
          <p:spPr>
            <a:xfrm>
              <a:off x="6183358" y="7053492"/>
              <a:ext cx="894312" cy="15513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0" name="Rectangle 109">
              <a:extLst>
                <a:ext uri="{FF2B5EF4-FFF2-40B4-BE49-F238E27FC236}">
                  <a16:creationId xmlns:a16="http://schemas.microsoft.com/office/drawing/2014/main" id="{BA42AD94-E2B2-4059-A0A0-0C2FF4168546}"/>
                </a:ext>
              </a:extLst>
            </p:cNvPr>
            <p:cNvSpPr/>
            <p:nvPr userDrawn="1"/>
          </p:nvSpPr>
          <p:spPr>
            <a:xfrm>
              <a:off x="6183358" y="7053492"/>
              <a:ext cx="894312" cy="1361486"/>
            </a:xfrm>
            <a:prstGeom prst="rect">
              <a:avLst/>
            </a:prstGeom>
            <a:solidFill>
              <a:schemeClr val="accent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1" name="Rectangle 110">
              <a:extLst>
                <a:ext uri="{FF2B5EF4-FFF2-40B4-BE49-F238E27FC236}">
                  <a16:creationId xmlns:a16="http://schemas.microsoft.com/office/drawing/2014/main" id="{18476611-7BDA-462F-ABF9-E31A3A0CA16B}"/>
                </a:ext>
              </a:extLst>
            </p:cNvPr>
            <p:cNvSpPr/>
            <p:nvPr userDrawn="1"/>
          </p:nvSpPr>
          <p:spPr>
            <a:xfrm>
              <a:off x="6183358" y="7053492"/>
              <a:ext cx="894312" cy="1171666"/>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2" name="Rectangle 111">
              <a:extLst>
                <a:ext uri="{FF2B5EF4-FFF2-40B4-BE49-F238E27FC236}">
                  <a16:creationId xmlns:a16="http://schemas.microsoft.com/office/drawing/2014/main" id="{B0DF881D-629D-49C3-80D3-333E2FD913D5}"/>
                </a:ext>
              </a:extLst>
            </p:cNvPr>
            <p:cNvSpPr/>
            <p:nvPr userDrawn="1"/>
          </p:nvSpPr>
          <p:spPr>
            <a:xfrm>
              <a:off x="6183358" y="7053492"/>
              <a:ext cx="894312" cy="981846"/>
            </a:xfrm>
            <a:prstGeom prst="rect">
              <a:avLst/>
            </a:prstGeom>
            <a:solidFill>
              <a:schemeClr val="accent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3" name="Rectangle 112">
              <a:extLst>
                <a:ext uri="{FF2B5EF4-FFF2-40B4-BE49-F238E27FC236}">
                  <a16:creationId xmlns:a16="http://schemas.microsoft.com/office/drawing/2014/main" id="{1EF055B3-8A70-4F9A-90A6-4FA4F7A8CCA7}"/>
                </a:ext>
              </a:extLst>
            </p:cNvPr>
            <p:cNvSpPr/>
            <p:nvPr userDrawn="1"/>
          </p:nvSpPr>
          <p:spPr>
            <a:xfrm>
              <a:off x="6183359" y="7053492"/>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4" name="Rectangle 113">
              <a:extLst>
                <a:ext uri="{FF2B5EF4-FFF2-40B4-BE49-F238E27FC236}">
                  <a16:creationId xmlns:a16="http://schemas.microsoft.com/office/drawing/2014/main" id="{F832F998-95E5-4422-B76A-6002BE50D5EC}"/>
                </a:ext>
              </a:extLst>
            </p:cNvPr>
            <p:cNvSpPr/>
            <p:nvPr userDrawn="1"/>
          </p:nvSpPr>
          <p:spPr>
            <a:xfrm>
              <a:off x="7252390" y="7053492"/>
              <a:ext cx="894312" cy="1741127"/>
            </a:xfrm>
            <a:prstGeom prst="rect">
              <a:avLst/>
            </a:prstGeom>
            <a:solidFill>
              <a:schemeClr val="accent3">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5" name="Rectangle 114">
              <a:extLst>
                <a:ext uri="{FF2B5EF4-FFF2-40B4-BE49-F238E27FC236}">
                  <a16:creationId xmlns:a16="http://schemas.microsoft.com/office/drawing/2014/main" id="{FB6EE11B-4419-448E-9D20-D65FF065C286}"/>
                </a:ext>
              </a:extLst>
            </p:cNvPr>
            <p:cNvSpPr/>
            <p:nvPr userDrawn="1"/>
          </p:nvSpPr>
          <p:spPr>
            <a:xfrm>
              <a:off x="7252390" y="7053492"/>
              <a:ext cx="894312" cy="1551307"/>
            </a:xfrm>
            <a:prstGeom prst="rect">
              <a:avLst/>
            </a:prstGeom>
            <a:solidFill>
              <a:schemeClr val="accent3">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6" name="Rectangle 115">
              <a:extLst>
                <a:ext uri="{FF2B5EF4-FFF2-40B4-BE49-F238E27FC236}">
                  <a16:creationId xmlns:a16="http://schemas.microsoft.com/office/drawing/2014/main" id="{32FFC5F4-48D6-46DF-A2A2-907B343C47BB}"/>
                </a:ext>
              </a:extLst>
            </p:cNvPr>
            <p:cNvSpPr/>
            <p:nvPr userDrawn="1"/>
          </p:nvSpPr>
          <p:spPr>
            <a:xfrm>
              <a:off x="7252390" y="7053492"/>
              <a:ext cx="894312" cy="1361486"/>
            </a:xfrm>
            <a:prstGeom prst="rect">
              <a:avLst/>
            </a:prstGeom>
            <a:solidFill>
              <a:schemeClr val="accent3">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7" name="Rectangle 116">
              <a:extLst>
                <a:ext uri="{FF2B5EF4-FFF2-40B4-BE49-F238E27FC236}">
                  <a16:creationId xmlns:a16="http://schemas.microsoft.com/office/drawing/2014/main" id="{B21EB55B-4525-42EE-A253-1BAFA4029605}"/>
                </a:ext>
              </a:extLst>
            </p:cNvPr>
            <p:cNvSpPr/>
            <p:nvPr userDrawn="1"/>
          </p:nvSpPr>
          <p:spPr>
            <a:xfrm>
              <a:off x="7252390" y="7053492"/>
              <a:ext cx="894312" cy="1171666"/>
            </a:xfrm>
            <a:prstGeom prst="rect">
              <a:avLst/>
            </a:prstGeom>
            <a:solidFill>
              <a:schemeClr val="accent3">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8" name="Rectangle 117">
              <a:extLst>
                <a:ext uri="{FF2B5EF4-FFF2-40B4-BE49-F238E27FC236}">
                  <a16:creationId xmlns:a16="http://schemas.microsoft.com/office/drawing/2014/main" id="{F46D038F-ADF0-4D6A-8083-A68A81359F8E}"/>
                </a:ext>
              </a:extLst>
            </p:cNvPr>
            <p:cNvSpPr/>
            <p:nvPr userDrawn="1"/>
          </p:nvSpPr>
          <p:spPr>
            <a:xfrm>
              <a:off x="7252390" y="7053492"/>
              <a:ext cx="894312" cy="981846"/>
            </a:xfrm>
            <a:prstGeom prst="rect">
              <a:avLst/>
            </a:prstGeom>
            <a:solidFill>
              <a:schemeClr val="accent3">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9" name="Rectangle 118">
              <a:extLst>
                <a:ext uri="{FF2B5EF4-FFF2-40B4-BE49-F238E27FC236}">
                  <a16:creationId xmlns:a16="http://schemas.microsoft.com/office/drawing/2014/main" id="{E39440CF-61AF-4BFA-9F83-1AE3E616F997}"/>
                </a:ext>
              </a:extLst>
            </p:cNvPr>
            <p:cNvSpPr/>
            <p:nvPr userDrawn="1"/>
          </p:nvSpPr>
          <p:spPr>
            <a:xfrm>
              <a:off x="7252391" y="7053492"/>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0" name="Rectangle 119">
              <a:extLst>
                <a:ext uri="{FF2B5EF4-FFF2-40B4-BE49-F238E27FC236}">
                  <a16:creationId xmlns:a16="http://schemas.microsoft.com/office/drawing/2014/main" id="{4DF4F3E3-0216-4885-B6E2-8A8059CCFB35}"/>
                </a:ext>
              </a:extLst>
            </p:cNvPr>
            <p:cNvSpPr/>
            <p:nvPr userDrawn="1"/>
          </p:nvSpPr>
          <p:spPr>
            <a:xfrm>
              <a:off x="8321422" y="7053492"/>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121" name="Rectangle 120">
              <a:extLst>
                <a:ext uri="{FF2B5EF4-FFF2-40B4-BE49-F238E27FC236}">
                  <a16:creationId xmlns:a16="http://schemas.microsoft.com/office/drawing/2014/main" id="{5AC5B518-0FF1-4394-BE7F-432DE642E429}"/>
                </a:ext>
              </a:extLst>
            </p:cNvPr>
            <p:cNvSpPr/>
            <p:nvPr userDrawn="1"/>
          </p:nvSpPr>
          <p:spPr>
            <a:xfrm>
              <a:off x="8321422" y="7053492"/>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122" name="Rectangle 121">
              <a:extLst>
                <a:ext uri="{FF2B5EF4-FFF2-40B4-BE49-F238E27FC236}">
                  <a16:creationId xmlns:a16="http://schemas.microsoft.com/office/drawing/2014/main" id="{D9690D39-5C86-431A-9A43-8FE0BB5E4DDD}"/>
                </a:ext>
              </a:extLst>
            </p:cNvPr>
            <p:cNvSpPr/>
            <p:nvPr userDrawn="1"/>
          </p:nvSpPr>
          <p:spPr>
            <a:xfrm>
              <a:off x="8321422" y="7053492"/>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123" name="Rectangle 122">
              <a:extLst>
                <a:ext uri="{FF2B5EF4-FFF2-40B4-BE49-F238E27FC236}">
                  <a16:creationId xmlns:a16="http://schemas.microsoft.com/office/drawing/2014/main" id="{81CDE40E-32AB-4711-9731-120F614AC5A9}"/>
                </a:ext>
              </a:extLst>
            </p:cNvPr>
            <p:cNvSpPr/>
            <p:nvPr userDrawn="1"/>
          </p:nvSpPr>
          <p:spPr>
            <a:xfrm>
              <a:off x="8321422" y="7053492"/>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124" name="Rectangle 123">
              <a:extLst>
                <a:ext uri="{FF2B5EF4-FFF2-40B4-BE49-F238E27FC236}">
                  <a16:creationId xmlns:a16="http://schemas.microsoft.com/office/drawing/2014/main" id="{B5C3F48B-A40A-4371-A4CD-0D37356CC12F}"/>
                </a:ext>
              </a:extLst>
            </p:cNvPr>
            <p:cNvSpPr/>
            <p:nvPr userDrawn="1"/>
          </p:nvSpPr>
          <p:spPr>
            <a:xfrm>
              <a:off x="8321422" y="7053492"/>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5" name="Rectangle 124">
              <a:extLst>
                <a:ext uri="{FF2B5EF4-FFF2-40B4-BE49-F238E27FC236}">
                  <a16:creationId xmlns:a16="http://schemas.microsoft.com/office/drawing/2014/main" id="{19F26639-8E84-4EF2-BDDA-DE84898BD1D7}"/>
                </a:ext>
              </a:extLst>
            </p:cNvPr>
            <p:cNvSpPr/>
            <p:nvPr userDrawn="1"/>
          </p:nvSpPr>
          <p:spPr>
            <a:xfrm>
              <a:off x="8321423" y="7053492"/>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6" name="Rectangle 125">
              <a:extLst>
                <a:ext uri="{FF2B5EF4-FFF2-40B4-BE49-F238E27FC236}">
                  <a16:creationId xmlns:a16="http://schemas.microsoft.com/office/drawing/2014/main" id="{4B6E2A0A-0B96-4A04-974A-9C86236CBCC5}"/>
                </a:ext>
              </a:extLst>
            </p:cNvPr>
            <p:cNvSpPr/>
            <p:nvPr userDrawn="1"/>
          </p:nvSpPr>
          <p:spPr>
            <a:xfrm>
              <a:off x="9390454" y="7053492"/>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7" name="Rectangle 126">
              <a:extLst>
                <a:ext uri="{FF2B5EF4-FFF2-40B4-BE49-F238E27FC236}">
                  <a16:creationId xmlns:a16="http://schemas.microsoft.com/office/drawing/2014/main" id="{A564FCA2-B4B9-474C-B747-AC5DDFFD812E}"/>
                </a:ext>
              </a:extLst>
            </p:cNvPr>
            <p:cNvSpPr/>
            <p:nvPr userDrawn="1"/>
          </p:nvSpPr>
          <p:spPr>
            <a:xfrm>
              <a:off x="9390454" y="7053492"/>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8" name="Rectangle 127">
              <a:extLst>
                <a:ext uri="{FF2B5EF4-FFF2-40B4-BE49-F238E27FC236}">
                  <a16:creationId xmlns:a16="http://schemas.microsoft.com/office/drawing/2014/main" id="{59369BD6-2179-4E22-AC96-18C4C1D801B3}"/>
                </a:ext>
              </a:extLst>
            </p:cNvPr>
            <p:cNvSpPr/>
            <p:nvPr userDrawn="1"/>
          </p:nvSpPr>
          <p:spPr>
            <a:xfrm>
              <a:off x="9390454" y="7053492"/>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9" name="Rectangle 128">
              <a:extLst>
                <a:ext uri="{FF2B5EF4-FFF2-40B4-BE49-F238E27FC236}">
                  <a16:creationId xmlns:a16="http://schemas.microsoft.com/office/drawing/2014/main" id="{A9745D01-3801-49D3-9C1C-A33E40741679}"/>
                </a:ext>
              </a:extLst>
            </p:cNvPr>
            <p:cNvSpPr/>
            <p:nvPr userDrawn="1"/>
          </p:nvSpPr>
          <p:spPr>
            <a:xfrm>
              <a:off x="9390454" y="7053492"/>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0" name="Rectangle 129">
              <a:extLst>
                <a:ext uri="{FF2B5EF4-FFF2-40B4-BE49-F238E27FC236}">
                  <a16:creationId xmlns:a16="http://schemas.microsoft.com/office/drawing/2014/main" id="{8A769379-5975-42B9-A266-BF561F444862}"/>
                </a:ext>
              </a:extLst>
            </p:cNvPr>
            <p:cNvSpPr/>
            <p:nvPr userDrawn="1"/>
          </p:nvSpPr>
          <p:spPr>
            <a:xfrm>
              <a:off x="9390454" y="7053492"/>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1" name="Rectangle 130">
              <a:extLst>
                <a:ext uri="{FF2B5EF4-FFF2-40B4-BE49-F238E27FC236}">
                  <a16:creationId xmlns:a16="http://schemas.microsoft.com/office/drawing/2014/main" id="{ABD0F6CF-D712-48B4-B844-9BF6ABF1914F}"/>
                </a:ext>
              </a:extLst>
            </p:cNvPr>
            <p:cNvSpPr/>
            <p:nvPr userDrawn="1"/>
          </p:nvSpPr>
          <p:spPr>
            <a:xfrm>
              <a:off x="9390455" y="7053492"/>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2" name="Rectangle 131">
              <a:extLst>
                <a:ext uri="{FF2B5EF4-FFF2-40B4-BE49-F238E27FC236}">
                  <a16:creationId xmlns:a16="http://schemas.microsoft.com/office/drawing/2014/main" id="{BCFC07F3-4FE1-4E13-9C91-EFB1F6974C8F}"/>
                </a:ext>
              </a:extLst>
            </p:cNvPr>
            <p:cNvSpPr/>
            <p:nvPr userDrawn="1"/>
          </p:nvSpPr>
          <p:spPr>
            <a:xfrm>
              <a:off x="10459487" y="7053492"/>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3" name="Rectangle 132">
              <a:extLst>
                <a:ext uri="{FF2B5EF4-FFF2-40B4-BE49-F238E27FC236}">
                  <a16:creationId xmlns:a16="http://schemas.microsoft.com/office/drawing/2014/main" id="{8CCB1E71-5C4E-4094-BF92-2EE132744C41}"/>
                </a:ext>
              </a:extLst>
            </p:cNvPr>
            <p:cNvSpPr/>
            <p:nvPr userDrawn="1"/>
          </p:nvSpPr>
          <p:spPr>
            <a:xfrm>
              <a:off x="10459487" y="7053492"/>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4" name="Rectangle 133">
              <a:extLst>
                <a:ext uri="{FF2B5EF4-FFF2-40B4-BE49-F238E27FC236}">
                  <a16:creationId xmlns:a16="http://schemas.microsoft.com/office/drawing/2014/main" id="{A92699CD-5FB1-4006-A165-5F77129BF41A}"/>
                </a:ext>
              </a:extLst>
            </p:cNvPr>
            <p:cNvSpPr/>
            <p:nvPr userDrawn="1"/>
          </p:nvSpPr>
          <p:spPr>
            <a:xfrm>
              <a:off x="10459487" y="7053492"/>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5" name="Rectangle 134">
              <a:extLst>
                <a:ext uri="{FF2B5EF4-FFF2-40B4-BE49-F238E27FC236}">
                  <a16:creationId xmlns:a16="http://schemas.microsoft.com/office/drawing/2014/main" id="{57CB3CB2-AAEA-46DD-8608-EAF53AC7A0B1}"/>
                </a:ext>
              </a:extLst>
            </p:cNvPr>
            <p:cNvSpPr/>
            <p:nvPr userDrawn="1"/>
          </p:nvSpPr>
          <p:spPr>
            <a:xfrm>
              <a:off x="10459487" y="7053492"/>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6" name="Rectangle 135">
              <a:extLst>
                <a:ext uri="{FF2B5EF4-FFF2-40B4-BE49-F238E27FC236}">
                  <a16:creationId xmlns:a16="http://schemas.microsoft.com/office/drawing/2014/main" id="{D645C87E-785B-432B-88AF-785F0B1B60F5}"/>
                </a:ext>
              </a:extLst>
            </p:cNvPr>
            <p:cNvSpPr/>
            <p:nvPr userDrawn="1"/>
          </p:nvSpPr>
          <p:spPr>
            <a:xfrm>
              <a:off x="10459487" y="7053492"/>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7" name="Rectangle 136">
              <a:extLst>
                <a:ext uri="{FF2B5EF4-FFF2-40B4-BE49-F238E27FC236}">
                  <a16:creationId xmlns:a16="http://schemas.microsoft.com/office/drawing/2014/main" id="{84CAEE92-968E-4DE2-9D17-4D67002A95FF}"/>
                </a:ext>
              </a:extLst>
            </p:cNvPr>
            <p:cNvSpPr/>
            <p:nvPr userDrawn="1"/>
          </p:nvSpPr>
          <p:spPr>
            <a:xfrm>
              <a:off x="10459488" y="7053492"/>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Tree>
    <p:extLst>
      <p:ext uri="{BB962C8B-B14F-4D97-AF65-F5344CB8AC3E}">
        <p14:creationId xmlns:p14="http://schemas.microsoft.com/office/powerpoint/2010/main" val="393516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391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hyperlink" Target="http://www.presentationgo.com/" TargetMode="Externa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33044908-A116-4694-B082-EC13D44241DA}"/>
              </a:ext>
            </a:extLst>
          </p:cNvPr>
          <p:cNvGrpSpPr/>
          <p:nvPr userDrawn="1"/>
        </p:nvGrpSpPr>
        <p:grpSpPr>
          <a:xfrm>
            <a:off x="0" y="0"/>
            <a:ext cx="12192000" cy="6858000"/>
            <a:chOff x="-1392476" y="-1577273"/>
            <a:chExt cx="13682070" cy="8672714"/>
          </a:xfrm>
          <a:solidFill>
            <a:srgbClr val="104E33"/>
          </a:solidFill>
        </p:grpSpPr>
        <p:grpSp>
          <p:nvGrpSpPr>
            <p:cNvPr id="24" name="Group 23">
              <a:extLst>
                <a:ext uri="{FF2B5EF4-FFF2-40B4-BE49-F238E27FC236}">
                  <a16:creationId xmlns:a16="http://schemas.microsoft.com/office/drawing/2014/main" id="{622E9F84-1F25-45D0-84EA-AA3E5906E4CA}"/>
                </a:ext>
              </a:extLst>
            </p:cNvPr>
            <p:cNvGrpSpPr/>
            <p:nvPr/>
          </p:nvGrpSpPr>
          <p:grpSpPr>
            <a:xfrm>
              <a:off x="-1392476" y="-1577273"/>
              <a:ext cx="13682070" cy="1243566"/>
              <a:chOff x="0" y="-1577273"/>
              <a:chExt cx="13682070" cy="1243566"/>
            </a:xfrm>
            <a:grpFill/>
          </p:grpSpPr>
          <p:sp>
            <p:nvSpPr>
              <p:cNvPr id="97" name="Rectangle 96">
                <a:extLst>
                  <a:ext uri="{FF2B5EF4-FFF2-40B4-BE49-F238E27FC236}">
                    <a16:creationId xmlns:a16="http://schemas.microsoft.com/office/drawing/2014/main" id="{E434797B-E406-46D3-A911-995D6A1B0CFB}"/>
                  </a:ext>
                </a:extLst>
              </p:cNvPr>
              <p:cNvSpPr/>
              <p:nvPr/>
            </p:nvSpPr>
            <p:spPr>
              <a:xfrm>
                <a:off x="0"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6CDA632F-AFAA-4F73-B430-96F24D743DD0}"/>
                  </a:ext>
                </a:extLst>
              </p:cNvPr>
              <p:cNvSpPr/>
              <p:nvPr/>
            </p:nvSpPr>
            <p:spPr>
              <a:xfrm>
                <a:off x="1243566" y="-1577273"/>
                <a:ext cx="1243566" cy="12435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C2ADD043-35C5-47F8-93D8-232B8A0AA0C6}"/>
                  </a:ext>
                </a:extLst>
              </p:cNvPr>
              <p:cNvSpPr/>
              <p:nvPr/>
            </p:nvSpPr>
            <p:spPr>
              <a:xfrm>
                <a:off x="2487843"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186C1CC6-C648-4117-894A-1699790F844C}"/>
                  </a:ext>
                </a:extLst>
              </p:cNvPr>
              <p:cNvSpPr/>
              <p:nvPr/>
            </p:nvSpPr>
            <p:spPr>
              <a:xfrm>
                <a:off x="3731409" y="-1577273"/>
                <a:ext cx="1243566" cy="1243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5883693-6BB6-4A42-809C-2CC97E0BD025}"/>
                  </a:ext>
                </a:extLst>
              </p:cNvPr>
              <p:cNvSpPr/>
              <p:nvPr/>
            </p:nvSpPr>
            <p:spPr>
              <a:xfrm>
                <a:off x="4974975" y="-1577273"/>
                <a:ext cx="1243566" cy="12435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D864673F-63A4-43E9-9F98-B420BD21D04E}"/>
                  </a:ext>
                </a:extLst>
              </p:cNvPr>
              <p:cNvSpPr/>
              <p:nvPr/>
            </p:nvSpPr>
            <p:spPr>
              <a:xfrm>
                <a:off x="6219252" y="-1577273"/>
                <a:ext cx="1243566" cy="12435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F4AB482F-4353-46BF-AB9B-BA5C46B5A9C6}"/>
                  </a:ext>
                </a:extLst>
              </p:cNvPr>
              <p:cNvSpPr/>
              <p:nvPr/>
            </p:nvSpPr>
            <p:spPr>
              <a:xfrm>
                <a:off x="7462818" y="-1577273"/>
                <a:ext cx="1243566" cy="1243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98784649-9146-43DB-AC44-813345126E85}"/>
                  </a:ext>
                </a:extLst>
              </p:cNvPr>
              <p:cNvSpPr/>
              <p:nvPr/>
            </p:nvSpPr>
            <p:spPr>
              <a:xfrm>
                <a:off x="8707095"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4EB8E09-A1CD-4CFD-B576-69BF499F5411}"/>
                  </a:ext>
                </a:extLst>
              </p:cNvPr>
              <p:cNvSpPr/>
              <p:nvPr/>
            </p:nvSpPr>
            <p:spPr>
              <a:xfrm>
                <a:off x="9950661" y="-1577273"/>
                <a:ext cx="1243566" cy="12435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CE79575E-D34F-41BF-817B-169575CA20FB}"/>
                  </a:ext>
                </a:extLst>
              </p:cNvPr>
              <p:cNvSpPr/>
              <p:nvPr/>
            </p:nvSpPr>
            <p:spPr>
              <a:xfrm>
                <a:off x="11194227" y="-1577273"/>
                <a:ext cx="1243566" cy="1243566"/>
              </a:xfrm>
              <a:prstGeom prst="rect">
                <a:avLst/>
              </a:prstGeom>
              <a:solidFill>
                <a:srgbClr val="10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63C7585A-2928-4711-8085-87E00DC3BC08}"/>
                  </a:ext>
                </a:extLst>
              </p:cNvPr>
              <p:cNvSpPr/>
              <p:nvPr/>
            </p:nvSpPr>
            <p:spPr>
              <a:xfrm>
                <a:off x="12438504" y="-1577273"/>
                <a:ext cx="1243566" cy="1243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4249FCCB-6D69-4140-BBFF-CAC82EE215AE}"/>
                </a:ext>
              </a:extLst>
            </p:cNvPr>
            <p:cNvGrpSpPr/>
            <p:nvPr/>
          </p:nvGrpSpPr>
          <p:grpSpPr>
            <a:xfrm>
              <a:off x="-1392476" y="-335656"/>
              <a:ext cx="13682070" cy="1243566"/>
              <a:chOff x="0" y="-1577273"/>
              <a:chExt cx="13682070" cy="1243566"/>
            </a:xfrm>
            <a:grpFill/>
          </p:grpSpPr>
          <p:sp>
            <p:nvSpPr>
              <p:cNvPr id="86" name="Rectangle 85">
                <a:extLst>
                  <a:ext uri="{FF2B5EF4-FFF2-40B4-BE49-F238E27FC236}">
                    <a16:creationId xmlns:a16="http://schemas.microsoft.com/office/drawing/2014/main" id="{322C98D2-5087-4BCB-A8FE-18AD860965B7}"/>
                  </a:ext>
                </a:extLst>
              </p:cNvPr>
              <p:cNvSpPr/>
              <p:nvPr/>
            </p:nvSpPr>
            <p:spPr>
              <a:xfrm>
                <a:off x="0"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73859602-BAE6-4133-AB83-FD57820579B8}"/>
                  </a:ext>
                </a:extLst>
              </p:cNvPr>
              <p:cNvSpPr/>
              <p:nvPr/>
            </p:nvSpPr>
            <p:spPr>
              <a:xfrm>
                <a:off x="1243566"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F5ED6A4E-31F1-4A95-BA71-C88A0405E4D4}"/>
                  </a:ext>
                </a:extLst>
              </p:cNvPr>
              <p:cNvSpPr/>
              <p:nvPr/>
            </p:nvSpPr>
            <p:spPr>
              <a:xfrm>
                <a:off x="2487843"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86F4779-F318-47A8-AF38-F34FC990024D}"/>
                  </a:ext>
                </a:extLst>
              </p:cNvPr>
              <p:cNvSpPr/>
              <p:nvPr/>
            </p:nvSpPr>
            <p:spPr>
              <a:xfrm>
                <a:off x="3731409"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D6969C5E-1BB9-46BA-BAEE-DB9B1E13FC38}"/>
                  </a:ext>
                </a:extLst>
              </p:cNvPr>
              <p:cNvSpPr/>
              <p:nvPr/>
            </p:nvSpPr>
            <p:spPr>
              <a:xfrm>
                <a:off x="4974975" y="-1577273"/>
                <a:ext cx="1243566" cy="1243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062E4087-72E6-494B-A2A5-2C6FEB24D07D}"/>
                  </a:ext>
                </a:extLst>
              </p:cNvPr>
              <p:cNvSpPr/>
              <p:nvPr/>
            </p:nvSpPr>
            <p:spPr>
              <a:xfrm>
                <a:off x="6219252" y="-1577273"/>
                <a:ext cx="1243566" cy="1243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D3C5CD29-2205-4C25-BF7D-394E66D190E7}"/>
                  </a:ext>
                </a:extLst>
              </p:cNvPr>
              <p:cNvSpPr/>
              <p:nvPr/>
            </p:nvSpPr>
            <p:spPr>
              <a:xfrm>
                <a:off x="7462818"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A609DFC3-F969-44D2-A72A-0BF1C6C42FCF}"/>
                  </a:ext>
                </a:extLst>
              </p:cNvPr>
              <p:cNvSpPr/>
              <p:nvPr/>
            </p:nvSpPr>
            <p:spPr>
              <a:xfrm>
                <a:off x="8707095"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C07B7485-AEF4-4891-A0B3-A70662643D15}"/>
                  </a:ext>
                </a:extLst>
              </p:cNvPr>
              <p:cNvSpPr/>
              <p:nvPr/>
            </p:nvSpPr>
            <p:spPr>
              <a:xfrm>
                <a:off x="9950661"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780F2784-D809-41B3-8703-3E68DCCC6201}"/>
                  </a:ext>
                </a:extLst>
              </p:cNvPr>
              <p:cNvSpPr/>
              <p:nvPr/>
            </p:nvSpPr>
            <p:spPr>
              <a:xfrm>
                <a:off x="11194227"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262BF081-8031-4CDA-8553-7D16103050DA}"/>
                  </a:ext>
                </a:extLst>
              </p:cNvPr>
              <p:cNvSpPr/>
              <p:nvPr/>
            </p:nvSpPr>
            <p:spPr>
              <a:xfrm>
                <a:off x="12438504"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3E6FB369-E1B0-4349-BB94-DA40BB606D4B}"/>
                </a:ext>
              </a:extLst>
            </p:cNvPr>
            <p:cNvGrpSpPr/>
            <p:nvPr/>
          </p:nvGrpSpPr>
          <p:grpSpPr>
            <a:xfrm>
              <a:off x="-1392476" y="901213"/>
              <a:ext cx="13682070" cy="1243566"/>
              <a:chOff x="0" y="-1577273"/>
              <a:chExt cx="13682070" cy="1243566"/>
            </a:xfrm>
            <a:grpFill/>
          </p:grpSpPr>
          <p:sp>
            <p:nvSpPr>
              <p:cNvPr id="75" name="Rectangle 74">
                <a:extLst>
                  <a:ext uri="{FF2B5EF4-FFF2-40B4-BE49-F238E27FC236}">
                    <a16:creationId xmlns:a16="http://schemas.microsoft.com/office/drawing/2014/main" id="{85F8B91E-0119-4071-AAAF-D70AC38B84B5}"/>
                  </a:ext>
                </a:extLst>
              </p:cNvPr>
              <p:cNvSpPr/>
              <p:nvPr/>
            </p:nvSpPr>
            <p:spPr>
              <a:xfrm>
                <a:off x="0"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BF89C9F-EF0A-4809-9671-DC2EE9185312}"/>
                  </a:ext>
                </a:extLst>
              </p:cNvPr>
              <p:cNvSpPr/>
              <p:nvPr/>
            </p:nvSpPr>
            <p:spPr>
              <a:xfrm>
                <a:off x="1243566" y="-1577273"/>
                <a:ext cx="1243566" cy="1243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571F4398-2E39-479E-B7ED-2FDF2B487306}"/>
                  </a:ext>
                </a:extLst>
              </p:cNvPr>
              <p:cNvSpPr/>
              <p:nvPr/>
            </p:nvSpPr>
            <p:spPr>
              <a:xfrm>
                <a:off x="2487843"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5C28ABCA-D33C-461D-87B7-43C88089C3AF}"/>
                  </a:ext>
                </a:extLst>
              </p:cNvPr>
              <p:cNvSpPr/>
              <p:nvPr/>
            </p:nvSpPr>
            <p:spPr>
              <a:xfrm>
                <a:off x="3731409" y="-1577273"/>
                <a:ext cx="1243566" cy="12435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3524F8D-2E62-4228-8C33-9FC81445A048}"/>
                  </a:ext>
                </a:extLst>
              </p:cNvPr>
              <p:cNvSpPr/>
              <p:nvPr/>
            </p:nvSpPr>
            <p:spPr>
              <a:xfrm>
                <a:off x="4974975"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C009F11-D439-4A9E-965B-903A682CAADD}"/>
                  </a:ext>
                </a:extLst>
              </p:cNvPr>
              <p:cNvSpPr/>
              <p:nvPr/>
            </p:nvSpPr>
            <p:spPr>
              <a:xfrm>
                <a:off x="6219252"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E3592476-DF03-43CE-8B5E-8CD3120E85F9}"/>
                  </a:ext>
                </a:extLst>
              </p:cNvPr>
              <p:cNvSpPr/>
              <p:nvPr/>
            </p:nvSpPr>
            <p:spPr>
              <a:xfrm>
                <a:off x="7462818" y="-1577273"/>
                <a:ext cx="1243566" cy="12435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077F0948-3783-4E82-A0B5-8838E092EB7C}"/>
                  </a:ext>
                </a:extLst>
              </p:cNvPr>
              <p:cNvSpPr/>
              <p:nvPr/>
            </p:nvSpPr>
            <p:spPr>
              <a:xfrm>
                <a:off x="8707095"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43CE89DD-8FEF-4D28-BD0C-A0EE1C1CEE43}"/>
                  </a:ext>
                </a:extLst>
              </p:cNvPr>
              <p:cNvSpPr/>
              <p:nvPr/>
            </p:nvSpPr>
            <p:spPr>
              <a:xfrm>
                <a:off x="9950661" y="-1577273"/>
                <a:ext cx="1243566" cy="1243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CB7BAF26-48BB-4B8E-A3AB-C90CA9350B5F}"/>
                  </a:ext>
                </a:extLst>
              </p:cNvPr>
              <p:cNvSpPr/>
              <p:nvPr/>
            </p:nvSpPr>
            <p:spPr>
              <a:xfrm>
                <a:off x="11194227"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3AF51EB6-2BDE-4A87-86DA-FBEAAB4A621A}"/>
                  </a:ext>
                </a:extLst>
              </p:cNvPr>
              <p:cNvSpPr/>
              <p:nvPr/>
            </p:nvSpPr>
            <p:spPr>
              <a:xfrm>
                <a:off x="12438504" y="-1577273"/>
                <a:ext cx="1243566" cy="12435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74814579-31ED-4149-8EC2-F3A1D9B5670E}"/>
                </a:ext>
              </a:extLst>
            </p:cNvPr>
            <p:cNvGrpSpPr/>
            <p:nvPr/>
          </p:nvGrpSpPr>
          <p:grpSpPr>
            <a:xfrm>
              <a:off x="-1392476" y="2137301"/>
              <a:ext cx="13682070" cy="1243566"/>
              <a:chOff x="0" y="-1577273"/>
              <a:chExt cx="13682070" cy="1243566"/>
            </a:xfrm>
            <a:grpFill/>
          </p:grpSpPr>
          <p:sp>
            <p:nvSpPr>
              <p:cNvPr id="64" name="Rectangle 63">
                <a:extLst>
                  <a:ext uri="{FF2B5EF4-FFF2-40B4-BE49-F238E27FC236}">
                    <a16:creationId xmlns:a16="http://schemas.microsoft.com/office/drawing/2014/main" id="{5FACE20F-DC90-4FB0-BACD-AB2AD6A5A564}"/>
                  </a:ext>
                </a:extLst>
              </p:cNvPr>
              <p:cNvSpPr/>
              <p:nvPr/>
            </p:nvSpPr>
            <p:spPr>
              <a:xfrm>
                <a:off x="0" y="-1577273"/>
                <a:ext cx="1243566" cy="1243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459B4317-4221-4B62-A3E0-820D615673E8}"/>
                  </a:ext>
                </a:extLst>
              </p:cNvPr>
              <p:cNvSpPr/>
              <p:nvPr/>
            </p:nvSpPr>
            <p:spPr>
              <a:xfrm>
                <a:off x="1243566" y="-1577273"/>
                <a:ext cx="1243566" cy="12435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502A4459-25B0-4FF5-9099-1A26CE34ED7F}"/>
                  </a:ext>
                </a:extLst>
              </p:cNvPr>
              <p:cNvSpPr/>
              <p:nvPr/>
            </p:nvSpPr>
            <p:spPr>
              <a:xfrm>
                <a:off x="2487843" y="-1577273"/>
                <a:ext cx="1243566" cy="1243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2AF611C0-3C80-4619-8966-3A40CA5FA4E9}"/>
                  </a:ext>
                </a:extLst>
              </p:cNvPr>
              <p:cNvSpPr/>
              <p:nvPr/>
            </p:nvSpPr>
            <p:spPr>
              <a:xfrm>
                <a:off x="3731409"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214A100-2BF6-4DF3-BACE-5E83D62CC498}"/>
                  </a:ext>
                </a:extLst>
              </p:cNvPr>
              <p:cNvSpPr/>
              <p:nvPr/>
            </p:nvSpPr>
            <p:spPr>
              <a:xfrm>
                <a:off x="4974975"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160AE4B9-9623-4264-8369-A1B6D979F177}"/>
                  </a:ext>
                </a:extLst>
              </p:cNvPr>
              <p:cNvSpPr/>
              <p:nvPr/>
            </p:nvSpPr>
            <p:spPr>
              <a:xfrm>
                <a:off x="6219252"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211C2C5-B94E-42C4-9882-841F8CC1DF75}"/>
                  </a:ext>
                </a:extLst>
              </p:cNvPr>
              <p:cNvSpPr/>
              <p:nvPr/>
            </p:nvSpPr>
            <p:spPr>
              <a:xfrm>
                <a:off x="7462818"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09FA87C6-7C63-4382-9204-75F3E122C7AA}"/>
                  </a:ext>
                </a:extLst>
              </p:cNvPr>
              <p:cNvSpPr/>
              <p:nvPr/>
            </p:nvSpPr>
            <p:spPr>
              <a:xfrm>
                <a:off x="8707095" y="-1577273"/>
                <a:ext cx="1243566" cy="1243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9CB2DBE-241D-403E-BE58-0DA73DD3DA1E}"/>
                  </a:ext>
                </a:extLst>
              </p:cNvPr>
              <p:cNvSpPr/>
              <p:nvPr/>
            </p:nvSpPr>
            <p:spPr>
              <a:xfrm>
                <a:off x="9950661" y="-1577273"/>
                <a:ext cx="1243566" cy="12435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C77F685-9261-428A-974E-05DBB1523230}"/>
                  </a:ext>
                </a:extLst>
              </p:cNvPr>
              <p:cNvSpPr/>
              <p:nvPr/>
            </p:nvSpPr>
            <p:spPr>
              <a:xfrm>
                <a:off x="11194227" y="-1577273"/>
                <a:ext cx="1243566" cy="1243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954535BB-7C6C-4D9F-8CD4-E6A8544E6AE5}"/>
                  </a:ext>
                </a:extLst>
              </p:cNvPr>
              <p:cNvSpPr/>
              <p:nvPr/>
            </p:nvSpPr>
            <p:spPr>
              <a:xfrm>
                <a:off x="12438504"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504E068B-6925-42F5-8D75-C39086C062B6}"/>
                </a:ext>
              </a:extLst>
            </p:cNvPr>
            <p:cNvGrpSpPr/>
            <p:nvPr/>
          </p:nvGrpSpPr>
          <p:grpSpPr>
            <a:xfrm>
              <a:off x="-1392476" y="3380867"/>
              <a:ext cx="13682070" cy="1243566"/>
              <a:chOff x="0" y="-1577273"/>
              <a:chExt cx="13682070" cy="1243566"/>
            </a:xfrm>
            <a:grpFill/>
          </p:grpSpPr>
          <p:sp>
            <p:nvSpPr>
              <p:cNvPr id="53" name="Rectangle 52">
                <a:extLst>
                  <a:ext uri="{FF2B5EF4-FFF2-40B4-BE49-F238E27FC236}">
                    <a16:creationId xmlns:a16="http://schemas.microsoft.com/office/drawing/2014/main" id="{DC0B94C6-DC43-4804-954C-978587F01ED2}"/>
                  </a:ext>
                </a:extLst>
              </p:cNvPr>
              <p:cNvSpPr/>
              <p:nvPr/>
            </p:nvSpPr>
            <p:spPr>
              <a:xfrm>
                <a:off x="0" y="-1577273"/>
                <a:ext cx="1243566" cy="1243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3E88127-CE25-40C2-A4AD-7051EF71530A}"/>
                  </a:ext>
                </a:extLst>
              </p:cNvPr>
              <p:cNvSpPr/>
              <p:nvPr/>
            </p:nvSpPr>
            <p:spPr>
              <a:xfrm>
                <a:off x="1243566" y="-1577273"/>
                <a:ext cx="1243566" cy="12435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839A37B-3460-49DC-8F5F-3BAD1E655949}"/>
                  </a:ext>
                </a:extLst>
              </p:cNvPr>
              <p:cNvSpPr/>
              <p:nvPr/>
            </p:nvSpPr>
            <p:spPr>
              <a:xfrm>
                <a:off x="2487843" y="-1577273"/>
                <a:ext cx="1243566" cy="1243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C3B2BB4-A443-452D-8B01-250557CC90C6}"/>
                  </a:ext>
                </a:extLst>
              </p:cNvPr>
              <p:cNvSpPr/>
              <p:nvPr/>
            </p:nvSpPr>
            <p:spPr>
              <a:xfrm>
                <a:off x="3731409"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C56AD4CB-8ED1-4335-94CA-B899510941BD}"/>
                  </a:ext>
                </a:extLst>
              </p:cNvPr>
              <p:cNvSpPr/>
              <p:nvPr/>
            </p:nvSpPr>
            <p:spPr>
              <a:xfrm>
                <a:off x="4974975"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07B4B3D-99C6-4D91-8CA6-9F71C665B51C}"/>
                  </a:ext>
                </a:extLst>
              </p:cNvPr>
              <p:cNvSpPr/>
              <p:nvPr/>
            </p:nvSpPr>
            <p:spPr>
              <a:xfrm>
                <a:off x="6219252"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440E918-5C48-477F-9EC4-CADB8529BA3F}"/>
                  </a:ext>
                </a:extLst>
              </p:cNvPr>
              <p:cNvSpPr/>
              <p:nvPr/>
            </p:nvSpPr>
            <p:spPr>
              <a:xfrm>
                <a:off x="7462818"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CDD81CE-5106-44BA-ABFF-62C49F356393}"/>
                  </a:ext>
                </a:extLst>
              </p:cNvPr>
              <p:cNvSpPr/>
              <p:nvPr/>
            </p:nvSpPr>
            <p:spPr>
              <a:xfrm>
                <a:off x="8707095" y="-1577273"/>
                <a:ext cx="1243566" cy="1243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404EDF1-42B5-418C-AF3A-D7D8A7A0220C}"/>
                  </a:ext>
                </a:extLst>
              </p:cNvPr>
              <p:cNvSpPr/>
              <p:nvPr/>
            </p:nvSpPr>
            <p:spPr>
              <a:xfrm>
                <a:off x="9950661" y="-1577273"/>
                <a:ext cx="1243566" cy="12435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A7F24D16-04AD-406C-93DA-0C15D344ACFA}"/>
                  </a:ext>
                </a:extLst>
              </p:cNvPr>
              <p:cNvSpPr/>
              <p:nvPr/>
            </p:nvSpPr>
            <p:spPr>
              <a:xfrm>
                <a:off x="11194227" y="-1577273"/>
                <a:ext cx="1243566" cy="1243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949746E-ABCB-4772-9621-5D6CA3EA7A7A}"/>
                  </a:ext>
                </a:extLst>
              </p:cNvPr>
              <p:cNvSpPr/>
              <p:nvPr/>
            </p:nvSpPr>
            <p:spPr>
              <a:xfrm>
                <a:off x="12438504"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59BC0BA4-85CF-475A-AA05-8710C385B29C}"/>
                </a:ext>
              </a:extLst>
            </p:cNvPr>
            <p:cNvGrpSpPr/>
            <p:nvPr/>
          </p:nvGrpSpPr>
          <p:grpSpPr>
            <a:xfrm>
              <a:off x="-1392476" y="4615787"/>
              <a:ext cx="13682070" cy="1243566"/>
              <a:chOff x="0" y="-1577273"/>
              <a:chExt cx="13682070" cy="1243566"/>
            </a:xfrm>
            <a:grpFill/>
          </p:grpSpPr>
          <p:sp>
            <p:nvSpPr>
              <p:cNvPr id="42" name="Rectangle 41">
                <a:extLst>
                  <a:ext uri="{FF2B5EF4-FFF2-40B4-BE49-F238E27FC236}">
                    <a16:creationId xmlns:a16="http://schemas.microsoft.com/office/drawing/2014/main" id="{EA593AFA-9EB1-4E1F-88B9-85BEB784A405}"/>
                  </a:ext>
                </a:extLst>
              </p:cNvPr>
              <p:cNvSpPr/>
              <p:nvPr/>
            </p:nvSpPr>
            <p:spPr>
              <a:xfrm>
                <a:off x="0"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CE741FB-D77E-42AF-BE38-9BDD11B4F42A}"/>
                  </a:ext>
                </a:extLst>
              </p:cNvPr>
              <p:cNvSpPr/>
              <p:nvPr/>
            </p:nvSpPr>
            <p:spPr>
              <a:xfrm>
                <a:off x="1243566" y="-1577273"/>
                <a:ext cx="1243566" cy="1243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A042248-F713-4850-A784-C19293519104}"/>
                  </a:ext>
                </a:extLst>
              </p:cNvPr>
              <p:cNvSpPr/>
              <p:nvPr/>
            </p:nvSpPr>
            <p:spPr>
              <a:xfrm>
                <a:off x="2487843"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911CB41-A86D-47EC-BED2-31B3C510E33A}"/>
                  </a:ext>
                </a:extLst>
              </p:cNvPr>
              <p:cNvSpPr/>
              <p:nvPr/>
            </p:nvSpPr>
            <p:spPr>
              <a:xfrm>
                <a:off x="3731409" y="-1577273"/>
                <a:ext cx="1243566" cy="12435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9AE0EB9-626C-43C8-B2DA-B50153B7716E}"/>
                  </a:ext>
                </a:extLst>
              </p:cNvPr>
              <p:cNvSpPr/>
              <p:nvPr/>
            </p:nvSpPr>
            <p:spPr>
              <a:xfrm>
                <a:off x="4974975"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7F40E1C-2FEA-40CE-9035-00C242C5C7F9}"/>
                  </a:ext>
                </a:extLst>
              </p:cNvPr>
              <p:cNvSpPr/>
              <p:nvPr/>
            </p:nvSpPr>
            <p:spPr>
              <a:xfrm>
                <a:off x="6219252"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D2F899E-338E-437A-89F1-829D42A1CE13}"/>
                  </a:ext>
                </a:extLst>
              </p:cNvPr>
              <p:cNvSpPr/>
              <p:nvPr/>
            </p:nvSpPr>
            <p:spPr>
              <a:xfrm>
                <a:off x="7462818" y="-1577273"/>
                <a:ext cx="1243566" cy="12435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15ED385-D436-49F0-B6DE-C0EFB4AEED8C}"/>
                  </a:ext>
                </a:extLst>
              </p:cNvPr>
              <p:cNvSpPr/>
              <p:nvPr/>
            </p:nvSpPr>
            <p:spPr>
              <a:xfrm>
                <a:off x="8707095" y="-1577273"/>
                <a:ext cx="1243566" cy="1243566"/>
              </a:xfrm>
              <a:prstGeom prst="rect">
                <a:avLst/>
              </a:prstGeom>
              <a:solidFill>
                <a:srgbClr val="10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A06C620-D383-445D-8537-57C0FD8A3F8D}"/>
                  </a:ext>
                </a:extLst>
              </p:cNvPr>
              <p:cNvSpPr/>
              <p:nvPr/>
            </p:nvSpPr>
            <p:spPr>
              <a:xfrm>
                <a:off x="9950661" y="-1577273"/>
                <a:ext cx="1243566" cy="1243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993FEC1-3A2A-488E-B6A5-86E70B243991}"/>
                  </a:ext>
                </a:extLst>
              </p:cNvPr>
              <p:cNvSpPr/>
              <p:nvPr/>
            </p:nvSpPr>
            <p:spPr>
              <a:xfrm>
                <a:off x="11194227"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E8BDB57-8B9B-4670-B1D8-8760F6DF4B95}"/>
                  </a:ext>
                </a:extLst>
              </p:cNvPr>
              <p:cNvSpPr/>
              <p:nvPr/>
            </p:nvSpPr>
            <p:spPr>
              <a:xfrm>
                <a:off x="12438504" y="-1577273"/>
                <a:ext cx="1243566" cy="12435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BE23837F-BDCD-43A4-89DC-80100025768B}"/>
                </a:ext>
              </a:extLst>
            </p:cNvPr>
            <p:cNvGrpSpPr/>
            <p:nvPr/>
          </p:nvGrpSpPr>
          <p:grpSpPr>
            <a:xfrm>
              <a:off x="-1392476" y="5851875"/>
              <a:ext cx="13682070" cy="1243566"/>
              <a:chOff x="0" y="-1577273"/>
              <a:chExt cx="13682070" cy="1243566"/>
            </a:xfrm>
            <a:grpFill/>
          </p:grpSpPr>
          <p:sp>
            <p:nvSpPr>
              <p:cNvPr id="31" name="Rectangle 30">
                <a:extLst>
                  <a:ext uri="{FF2B5EF4-FFF2-40B4-BE49-F238E27FC236}">
                    <a16:creationId xmlns:a16="http://schemas.microsoft.com/office/drawing/2014/main" id="{4551A1B9-7A41-4F56-B4D4-C615B294B70A}"/>
                  </a:ext>
                </a:extLst>
              </p:cNvPr>
              <p:cNvSpPr/>
              <p:nvPr/>
            </p:nvSpPr>
            <p:spPr>
              <a:xfrm>
                <a:off x="0"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BCC9539-FA8E-4D2C-9377-AAC7FB644DF6}"/>
                  </a:ext>
                </a:extLst>
              </p:cNvPr>
              <p:cNvSpPr/>
              <p:nvPr/>
            </p:nvSpPr>
            <p:spPr>
              <a:xfrm>
                <a:off x="1243566"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4A8140C-A347-4D8D-B285-6AB8AE114A37}"/>
                  </a:ext>
                </a:extLst>
              </p:cNvPr>
              <p:cNvSpPr/>
              <p:nvPr/>
            </p:nvSpPr>
            <p:spPr>
              <a:xfrm>
                <a:off x="2487843"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05F8DAE-5B2F-4780-A212-5382C8129819}"/>
                  </a:ext>
                </a:extLst>
              </p:cNvPr>
              <p:cNvSpPr/>
              <p:nvPr/>
            </p:nvSpPr>
            <p:spPr>
              <a:xfrm>
                <a:off x="3731409"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55235C5-15C0-450F-9609-5BBC69278738}"/>
                  </a:ext>
                </a:extLst>
              </p:cNvPr>
              <p:cNvSpPr/>
              <p:nvPr/>
            </p:nvSpPr>
            <p:spPr>
              <a:xfrm>
                <a:off x="4974975" y="-1577273"/>
                <a:ext cx="1243566" cy="1243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75E2519-15A1-4762-9594-8B0C2CB3C9A7}"/>
                  </a:ext>
                </a:extLst>
              </p:cNvPr>
              <p:cNvSpPr/>
              <p:nvPr/>
            </p:nvSpPr>
            <p:spPr>
              <a:xfrm>
                <a:off x="6219252"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E34FE71-2FF4-40BE-B0BD-0208FF7B9BA6}"/>
                  </a:ext>
                </a:extLst>
              </p:cNvPr>
              <p:cNvSpPr/>
              <p:nvPr/>
            </p:nvSpPr>
            <p:spPr>
              <a:xfrm>
                <a:off x="7462818"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A468AD0-2FB9-453F-BA04-C09C087175D0}"/>
                  </a:ext>
                </a:extLst>
              </p:cNvPr>
              <p:cNvSpPr/>
              <p:nvPr/>
            </p:nvSpPr>
            <p:spPr>
              <a:xfrm>
                <a:off x="8707095"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D4B7B59-8435-45A1-9648-1DA42B165EB9}"/>
                  </a:ext>
                </a:extLst>
              </p:cNvPr>
              <p:cNvSpPr/>
              <p:nvPr/>
            </p:nvSpPr>
            <p:spPr>
              <a:xfrm>
                <a:off x="9950661"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36D818C-EC4F-421E-9409-8BE3352E46BC}"/>
                  </a:ext>
                </a:extLst>
              </p:cNvPr>
              <p:cNvSpPr/>
              <p:nvPr/>
            </p:nvSpPr>
            <p:spPr>
              <a:xfrm>
                <a:off x="11194227"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20BD5BF-3664-4B7F-86C5-292426864021}"/>
                  </a:ext>
                </a:extLst>
              </p:cNvPr>
              <p:cNvSpPr/>
              <p:nvPr/>
            </p:nvSpPr>
            <p:spPr>
              <a:xfrm>
                <a:off x="12438504" y="-1577273"/>
                <a:ext cx="1243566" cy="124356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8" name="Freeform: Shape 107">
            <a:extLst>
              <a:ext uri="{FF2B5EF4-FFF2-40B4-BE49-F238E27FC236}">
                <a16:creationId xmlns:a16="http://schemas.microsoft.com/office/drawing/2014/main" id="{EA3D9EC4-A958-49C0-B16A-CDB5F7DECFC3}"/>
              </a:ext>
            </a:extLst>
          </p:cNvPr>
          <p:cNvSpPr/>
          <p:nvPr userDrawn="1"/>
        </p:nvSpPr>
        <p:spPr>
          <a:xfrm>
            <a:off x="1" y="1"/>
            <a:ext cx="12192003" cy="6858001"/>
          </a:xfrm>
          <a:custGeom>
            <a:avLst/>
            <a:gdLst>
              <a:gd name="connsiteX0" fmla="*/ 1 w 12192003"/>
              <a:gd name="connsiteY0" fmla="*/ 6857053 h 6858001"/>
              <a:gd name="connsiteX1" fmla="*/ 950 w 12192003"/>
              <a:gd name="connsiteY1" fmla="*/ 6858001 h 6858001"/>
              <a:gd name="connsiteX2" fmla="*/ 0 w 12192003"/>
              <a:gd name="connsiteY2" fmla="*/ 6858001 h 6858001"/>
              <a:gd name="connsiteX3" fmla="*/ 0 w 12192003"/>
              <a:gd name="connsiteY3" fmla="*/ 6721644 h 6858001"/>
              <a:gd name="connsiteX4" fmla="*/ 136368 w 12192003"/>
              <a:gd name="connsiteY4" fmla="*/ 6858001 h 6858001"/>
              <a:gd name="connsiteX5" fmla="*/ 78164 w 12192003"/>
              <a:gd name="connsiteY5" fmla="*/ 6858001 h 6858001"/>
              <a:gd name="connsiteX6" fmla="*/ 0 w 12192003"/>
              <a:gd name="connsiteY6" fmla="*/ 6779843 h 6858001"/>
              <a:gd name="connsiteX7" fmla="*/ 1 w 12192003"/>
              <a:gd name="connsiteY7" fmla="*/ 6587568 h 6858001"/>
              <a:gd name="connsiteX8" fmla="*/ 270450 w 12192003"/>
              <a:gd name="connsiteY8" fmla="*/ 6858001 h 6858001"/>
              <a:gd name="connsiteX9" fmla="*/ 213611 w 12192003"/>
              <a:gd name="connsiteY9" fmla="*/ 6858001 h 6858001"/>
              <a:gd name="connsiteX10" fmla="*/ 1 w 12192003"/>
              <a:gd name="connsiteY10" fmla="*/ 6644406 h 6858001"/>
              <a:gd name="connsiteX11" fmla="*/ 0 w 12192003"/>
              <a:gd name="connsiteY11" fmla="*/ 6453257 h 6858001"/>
              <a:gd name="connsiteX12" fmla="*/ 404772 w 12192003"/>
              <a:gd name="connsiteY12" fmla="*/ 6858001 h 6858001"/>
              <a:gd name="connsiteX13" fmla="*/ 347782 w 12192003"/>
              <a:gd name="connsiteY13" fmla="*/ 6858001 h 6858001"/>
              <a:gd name="connsiteX14" fmla="*/ 1 w 12192003"/>
              <a:gd name="connsiteY14" fmla="*/ 6510243 h 6858001"/>
              <a:gd name="connsiteX15" fmla="*/ 0 w 12192003"/>
              <a:gd name="connsiteY15" fmla="*/ 6319096 h 6858001"/>
              <a:gd name="connsiteX16" fmla="*/ 538941 w 12192003"/>
              <a:gd name="connsiteY16" fmla="*/ 6858001 h 6858001"/>
              <a:gd name="connsiteX17" fmla="*/ 482102 w 12192003"/>
              <a:gd name="connsiteY17" fmla="*/ 6858001 h 6858001"/>
              <a:gd name="connsiteX18" fmla="*/ 0 w 12192003"/>
              <a:gd name="connsiteY18" fmla="*/ 6375935 h 6858001"/>
              <a:gd name="connsiteX19" fmla="*/ 1 w 12192003"/>
              <a:gd name="connsiteY19" fmla="*/ 6184788 h 6858001"/>
              <a:gd name="connsiteX20" fmla="*/ 673263 w 12192003"/>
              <a:gd name="connsiteY20" fmla="*/ 6858001 h 6858001"/>
              <a:gd name="connsiteX21" fmla="*/ 616270 w 12192003"/>
              <a:gd name="connsiteY21" fmla="*/ 6858001 h 6858001"/>
              <a:gd name="connsiteX22" fmla="*/ 0 w 12192003"/>
              <a:gd name="connsiteY22" fmla="*/ 6241776 h 6858001"/>
              <a:gd name="connsiteX23" fmla="*/ 0 w 12192003"/>
              <a:gd name="connsiteY23" fmla="*/ 6050407 h 6858001"/>
              <a:gd name="connsiteX24" fmla="*/ 807663 w 12192003"/>
              <a:gd name="connsiteY24" fmla="*/ 6858001 h 6858001"/>
              <a:gd name="connsiteX25" fmla="*/ 750456 w 12192003"/>
              <a:gd name="connsiteY25" fmla="*/ 6858001 h 6858001"/>
              <a:gd name="connsiteX26" fmla="*/ 0 w 12192003"/>
              <a:gd name="connsiteY26" fmla="*/ 6107598 h 6858001"/>
              <a:gd name="connsiteX27" fmla="*/ 1 w 12192003"/>
              <a:gd name="connsiteY27" fmla="*/ 5915868 h 6858001"/>
              <a:gd name="connsiteX28" fmla="*/ 942198 w 12192003"/>
              <a:gd name="connsiteY28" fmla="*/ 6858001 h 6858001"/>
              <a:gd name="connsiteX29" fmla="*/ 884905 w 12192003"/>
              <a:gd name="connsiteY29" fmla="*/ 6858001 h 6858001"/>
              <a:gd name="connsiteX30" fmla="*/ 0 w 12192003"/>
              <a:gd name="connsiteY30" fmla="*/ 5973172 h 6858001"/>
              <a:gd name="connsiteX31" fmla="*/ 1 w 12192003"/>
              <a:gd name="connsiteY31" fmla="*/ 5780393 h 6858001"/>
              <a:gd name="connsiteX32" fmla="*/ 1077686 w 12192003"/>
              <a:gd name="connsiteY32" fmla="*/ 6858001 h 6858001"/>
              <a:gd name="connsiteX33" fmla="*/ 1019616 w 12192003"/>
              <a:gd name="connsiteY33" fmla="*/ 6858001 h 6858001"/>
              <a:gd name="connsiteX34" fmla="*/ 1 w 12192003"/>
              <a:gd name="connsiteY34" fmla="*/ 5838460 h 6858001"/>
              <a:gd name="connsiteX35" fmla="*/ 0 w 12192003"/>
              <a:gd name="connsiteY35" fmla="*/ 5647220 h 6858001"/>
              <a:gd name="connsiteX36" fmla="*/ 1210870 w 12192003"/>
              <a:gd name="connsiteY36" fmla="*/ 6858001 h 6858001"/>
              <a:gd name="connsiteX37" fmla="*/ 1153810 w 12192003"/>
              <a:gd name="connsiteY37" fmla="*/ 6858001 h 6858001"/>
              <a:gd name="connsiteX38" fmla="*/ 0 w 12192003"/>
              <a:gd name="connsiteY38" fmla="*/ 5704277 h 6858001"/>
              <a:gd name="connsiteX39" fmla="*/ 0 w 12192003"/>
              <a:gd name="connsiteY39" fmla="*/ 5513078 h 6858001"/>
              <a:gd name="connsiteX40" fmla="*/ 1345022 w 12192003"/>
              <a:gd name="connsiteY40" fmla="*/ 6858001 h 6858001"/>
              <a:gd name="connsiteX41" fmla="*/ 1287992 w 12192003"/>
              <a:gd name="connsiteY41" fmla="*/ 6858001 h 6858001"/>
              <a:gd name="connsiteX42" fmla="*/ 0 w 12192003"/>
              <a:gd name="connsiteY42" fmla="*/ 5570098 h 6858001"/>
              <a:gd name="connsiteX43" fmla="*/ 0 w 12192003"/>
              <a:gd name="connsiteY43" fmla="*/ 5378935 h 6858001"/>
              <a:gd name="connsiteX44" fmla="*/ 1479173 w 12192003"/>
              <a:gd name="connsiteY44" fmla="*/ 6858001 h 6858001"/>
              <a:gd name="connsiteX45" fmla="*/ 1422290 w 12192003"/>
              <a:gd name="connsiteY45" fmla="*/ 6858001 h 6858001"/>
              <a:gd name="connsiteX46" fmla="*/ 0 w 12192003"/>
              <a:gd name="connsiteY46" fmla="*/ 5435814 h 6858001"/>
              <a:gd name="connsiteX47" fmla="*/ 0 w 12192003"/>
              <a:gd name="connsiteY47" fmla="*/ 5244697 h 6858001"/>
              <a:gd name="connsiteX48" fmla="*/ 1613422 w 12192003"/>
              <a:gd name="connsiteY48" fmla="*/ 6858001 h 6858001"/>
              <a:gd name="connsiteX49" fmla="*/ 1556534 w 12192003"/>
              <a:gd name="connsiteY49" fmla="*/ 6858001 h 6858001"/>
              <a:gd name="connsiteX50" fmla="*/ 0 w 12192003"/>
              <a:gd name="connsiteY50" fmla="*/ 5301574 h 6858001"/>
              <a:gd name="connsiteX51" fmla="*/ 0 w 12192003"/>
              <a:gd name="connsiteY51" fmla="*/ 5110378 h 6858001"/>
              <a:gd name="connsiteX52" fmla="*/ 1747738 w 12192003"/>
              <a:gd name="connsiteY52" fmla="*/ 6858001 h 6858001"/>
              <a:gd name="connsiteX53" fmla="*/ 1690736 w 12192003"/>
              <a:gd name="connsiteY53" fmla="*/ 6858001 h 6858001"/>
              <a:gd name="connsiteX54" fmla="*/ 0 w 12192003"/>
              <a:gd name="connsiteY54" fmla="*/ 5167384 h 6858001"/>
              <a:gd name="connsiteX55" fmla="*/ 1 w 12192003"/>
              <a:gd name="connsiteY55" fmla="*/ 4974971 h 6858001"/>
              <a:gd name="connsiteX56" fmla="*/ 1883164 w 12192003"/>
              <a:gd name="connsiteY56" fmla="*/ 6858001 h 6858001"/>
              <a:gd name="connsiteX57" fmla="*/ 1824954 w 12192003"/>
              <a:gd name="connsiteY57" fmla="*/ 6858001 h 6858001"/>
              <a:gd name="connsiteX58" fmla="*/ 0 w 12192003"/>
              <a:gd name="connsiteY58" fmla="*/ 5033168 h 6858001"/>
              <a:gd name="connsiteX59" fmla="*/ 0 w 12192003"/>
              <a:gd name="connsiteY59" fmla="*/ 4840893 h 6858001"/>
              <a:gd name="connsiteX60" fmla="*/ 2017239 w 12192003"/>
              <a:gd name="connsiteY60" fmla="*/ 6858001 h 6858001"/>
              <a:gd name="connsiteX61" fmla="*/ 1960406 w 12192003"/>
              <a:gd name="connsiteY61" fmla="*/ 6858001 h 6858001"/>
              <a:gd name="connsiteX62" fmla="*/ 0 w 12192003"/>
              <a:gd name="connsiteY62" fmla="*/ 4897732 h 6858001"/>
              <a:gd name="connsiteX63" fmla="*/ 0 w 12192003"/>
              <a:gd name="connsiteY63" fmla="*/ 4706583 h 6858001"/>
              <a:gd name="connsiteX64" fmla="*/ 2151567 w 12192003"/>
              <a:gd name="connsiteY64" fmla="*/ 6858001 h 6858001"/>
              <a:gd name="connsiteX65" fmla="*/ 2094573 w 12192003"/>
              <a:gd name="connsiteY65" fmla="*/ 6858001 h 6858001"/>
              <a:gd name="connsiteX66" fmla="*/ 0 w 12192003"/>
              <a:gd name="connsiteY66" fmla="*/ 4763571 h 6858001"/>
              <a:gd name="connsiteX67" fmla="*/ 0 w 12192003"/>
              <a:gd name="connsiteY67" fmla="*/ 4572422 h 6858001"/>
              <a:gd name="connsiteX68" fmla="*/ 2285732 w 12192003"/>
              <a:gd name="connsiteY68" fmla="*/ 6858001 h 6858001"/>
              <a:gd name="connsiteX69" fmla="*/ 2228900 w 12192003"/>
              <a:gd name="connsiteY69" fmla="*/ 6858001 h 6858001"/>
              <a:gd name="connsiteX70" fmla="*/ 0 w 12192003"/>
              <a:gd name="connsiteY70" fmla="*/ 4629266 h 6858001"/>
              <a:gd name="connsiteX71" fmla="*/ 0 w 12192003"/>
              <a:gd name="connsiteY71" fmla="*/ 4438119 h 6858001"/>
              <a:gd name="connsiteX72" fmla="*/ 2420058 w 12192003"/>
              <a:gd name="connsiteY72" fmla="*/ 6858001 h 6858001"/>
              <a:gd name="connsiteX73" fmla="*/ 2363065 w 12192003"/>
              <a:gd name="connsiteY73" fmla="*/ 6858001 h 6858001"/>
              <a:gd name="connsiteX74" fmla="*/ 0 w 12192003"/>
              <a:gd name="connsiteY74" fmla="*/ 4495103 h 6858001"/>
              <a:gd name="connsiteX75" fmla="*/ 0 w 12192003"/>
              <a:gd name="connsiteY75" fmla="*/ 4303750 h 6858001"/>
              <a:gd name="connsiteX76" fmla="*/ 2554469 w 12192003"/>
              <a:gd name="connsiteY76" fmla="*/ 6858001 h 6858001"/>
              <a:gd name="connsiteX77" fmla="*/ 2497249 w 12192003"/>
              <a:gd name="connsiteY77" fmla="*/ 6858001 h 6858001"/>
              <a:gd name="connsiteX78" fmla="*/ 0 w 12192003"/>
              <a:gd name="connsiteY78" fmla="*/ 4360924 h 6858001"/>
              <a:gd name="connsiteX79" fmla="*/ 0 w 12192003"/>
              <a:gd name="connsiteY79" fmla="*/ 4169197 h 6858001"/>
              <a:gd name="connsiteX80" fmla="*/ 2688989 w 12192003"/>
              <a:gd name="connsiteY80" fmla="*/ 6858001 h 6858001"/>
              <a:gd name="connsiteX81" fmla="*/ 2631713 w 12192003"/>
              <a:gd name="connsiteY81" fmla="*/ 6858001 h 6858001"/>
              <a:gd name="connsiteX82" fmla="*/ 1 w 12192003"/>
              <a:gd name="connsiteY82" fmla="*/ 4226512 h 6858001"/>
              <a:gd name="connsiteX83" fmla="*/ 0 w 12192003"/>
              <a:gd name="connsiteY83" fmla="*/ 4033920 h 6858001"/>
              <a:gd name="connsiteX84" fmla="*/ 2824286 w 12192003"/>
              <a:gd name="connsiteY84" fmla="*/ 6858001 h 6858001"/>
              <a:gd name="connsiteX85" fmla="*/ 2766216 w 12192003"/>
              <a:gd name="connsiteY85" fmla="*/ 6858001 h 6858001"/>
              <a:gd name="connsiteX86" fmla="*/ 1 w 12192003"/>
              <a:gd name="connsiteY86" fmla="*/ 4091985 h 6858001"/>
              <a:gd name="connsiteX87" fmla="*/ 0 w 12192003"/>
              <a:gd name="connsiteY87" fmla="*/ 3900748 h 6858001"/>
              <a:gd name="connsiteX88" fmla="*/ 2957472 w 12192003"/>
              <a:gd name="connsiteY88" fmla="*/ 6858001 h 6858001"/>
              <a:gd name="connsiteX89" fmla="*/ 2900411 w 12192003"/>
              <a:gd name="connsiteY89" fmla="*/ 6858001 h 6858001"/>
              <a:gd name="connsiteX90" fmla="*/ 0 w 12192003"/>
              <a:gd name="connsiteY90" fmla="*/ 3957805 h 6858001"/>
              <a:gd name="connsiteX91" fmla="*/ 0 w 12192003"/>
              <a:gd name="connsiteY91" fmla="*/ 3766604 h 6858001"/>
              <a:gd name="connsiteX92" fmla="*/ 3091624 w 12192003"/>
              <a:gd name="connsiteY92" fmla="*/ 6858001 h 6858001"/>
              <a:gd name="connsiteX93" fmla="*/ 3034586 w 12192003"/>
              <a:gd name="connsiteY93" fmla="*/ 6858001 h 6858001"/>
              <a:gd name="connsiteX94" fmla="*/ 0 w 12192003"/>
              <a:gd name="connsiteY94" fmla="*/ 3823621 h 6858001"/>
              <a:gd name="connsiteX95" fmla="*/ 0 w 12192003"/>
              <a:gd name="connsiteY95" fmla="*/ 3632463 h 6858001"/>
              <a:gd name="connsiteX96" fmla="*/ 3225771 w 12192003"/>
              <a:gd name="connsiteY96" fmla="*/ 6858001 h 6858001"/>
              <a:gd name="connsiteX97" fmla="*/ 3168891 w 12192003"/>
              <a:gd name="connsiteY97" fmla="*/ 6858001 h 6858001"/>
              <a:gd name="connsiteX98" fmla="*/ 1 w 12192003"/>
              <a:gd name="connsiteY98" fmla="*/ 3689339 h 6858001"/>
              <a:gd name="connsiteX99" fmla="*/ 0 w 12192003"/>
              <a:gd name="connsiteY99" fmla="*/ 3498224 h 6858001"/>
              <a:gd name="connsiteX100" fmla="*/ 3360022 w 12192003"/>
              <a:gd name="connsiteY100" fmla="*/ 6858001 h 6858001"/>
              <a:gd name="connsiteX101" fmla="*/ 3303129 w 12192003"/>
              <a:gd name="connsiteY101" fmla="*/ 6858001 h 6858001"/>
              <a:gd name="connsiteX102" fmla="*/ 0 w 12192003"/>
              <a:gd name="connsiteY102" fmla="*/ 3555096 h 6858001"/>
              <a:gd name="connsiteX103" fmla="*/ 1 w 12192003"/>
              <a:gd name="connsiteY103" fmla="*/ 3363897 h 6858001"/>
              <a:gd name="connsiteX104" fmla="*/ 3494332 w 12192003"/>
              <a:gd name="connsiteY104" fmla="*/ 6858001 h 6858001"/>
              <a:gd name="connsiteX105" fmla="*/ 3437333 w 12192003"/>
              <a:gd name="connsiteY105" fmla="*/ 6858001 h 6858001"/>
              <a:gd name="connsiteX106" fmla="*/ 0 w 12192003"/>
              <a:gd name="connsiteY106" fmla="*/ 3420909 h 6858001"/>
              <a:gd name="connsiteX107" fmla="*/ 0 w 12192003"/>
              <a:gd name="connsiteY107" fmla="*/ 3228497 h 6858001"/>
              <a:gd name="connsiteX108" fmla="*/ 3629762 w 12192003"/>
              <a:gd name="connsiteY108" fmla="*/ 6858001 h 6858001"/>
              <a:gd name="connsiteX109" fmla="*/ 3571548 w 12192003"/>
              <a:gd name="connsiteY109" fmla="*/ 6858001 h 6858001"/>
              <a:gd name="connsiteX110" fmla="*/ 1 w 12192003"/>
              <a:gd name="connsiteY110" fmla="*/ 3286688 h 6858001"/>
              <a:gd name="connsiteX111" fmla="*/ 0 w 12192003"/>
              <a:gd name="connsiteY111" fmla="*/ 3094412 h 6858001"/>
              <a:gd name="connsiteX112" fmla="*/ 3763833 w 12192003"/>
              <a:gd name="connsiteY112" fmla="*/ 6858001 h 6858001"/>
              <a:gd name="connsiteX113" fmla="*/ 3707003 w 12192003"/>
              <a:gd name="connsiteY113" fmla="*/ 6858001 h 6858001"/>
              <a:gd name="connsiteX114" fmla="*/ 0 w 12192003"/>
              <a:gd name="connsiteY114" fmla="*/ 3151258 h 6858001"/>
              <a:gd name="connsiteX115" fmla="*/ 0 w 12192003"/>
              <a:gd name="connsiteY115" fmla="*/ 2960107 h 6858001"/>
              <a:gd name="connsiteX116" fmla="*/ 3898164 w 12192003"/>
              <a:gd name="connsiteY116" fmla="*/ 6858001 h 6858001"/>
              <a:gd name="connsiteX117" fmla="*/ 3841169 w 12192003"/>
              <a:gd name="connsiteY117" fmla="*/ 6858001 h 6858001"/>
              <a:gd name="connsiteX118" fmla="*/ 0 w 12192003"/>
              <a:gd name="connsiteY118" fmla="*/ 3017093 h 6858001"/>
              <a:gd name="connsiteX119" fmla="*/ 1 w 12192003"/>
              <a:gd name="connsiteY119" fmla="*/ 2825944 h 6858001"/>
              <a:gd name="connsiteX120" fmla="*/ 4032325 w 12192003"/>
              <a:gd name="connsiteY120" fmla="*/ 6858001 h 6858001"/>
              <a:gd name="connsiteX121" fmla="*/ 3975499 w 12192003"/>
              <a:gd name="connsiteY121" fmla="*/ 6858001 h 6858001"/>
              <a:gd name="connsiteX122" fmla="*/ 1 w 12192003"/>
              <a:gd name="connsiteY122" fmla="*/ 2882793 h 6858001"/>
              <a:gd name="connsiteX123" fmla="*/ 0 w 12192003"/>
              <a:gd name="connsiteY123" fmla="*/ 2691644 h 6858001"/>
              <a:gd name="connsiteX124" fmla="*/ 4166660 w 12192003"/>
              <a:gd name="connsiteY124" fmla="*/ 6858001 h 6858001"/>
              <a:gd name="connsiteX125" fmla="*/ 4109661 w 12192003"/>
              <a:gd name="connsiteY125" fmla="*/ 6858001 h 6858001"/>
              <a:gd name="connsiteX126" fmla="*/ 1 w 12192003"/>
              <a:gd name="connsiteY126" fmla="*/ 2748629 h 6858001"/>
              <a:gd name="connsiteX127" fmla="*/ 0 w 12192003"/>
              <a:gd name="connsiteY127" fmla="*/ 2557287 h 6858001"/>
              <a:gd name="connsiteX128" fmla="*/ 4301082 w 12192003"/>
              <a:gd name="connsiteY128" fmla="*/ 6858001 h 6858001"/>
              <a:gd name="connsiteX129" fmla="*/ 4243846 w 12192003"/>
              <a:gd name="connsiteY129" fmla="*/ 6858001 h 6858001"/>
              <a:gd name="connsiteX130" fmla="*/ 0 w 12192003"/>
              <a:gd name="connsiteY130" fmla="*/ 2614446 h 6858001"/>
              <a:gd name="connsiteX131" fmla="*/ 0 w 12192003"/>
              <a:gd name="connsiteY131" fmla="*/ 2422720 h 6858001"/>
              <a:gd name="connsiteX132" fmla="*/ 4435587 w 12192003"/>
              <a:gd name="connsiteY132" fmla="*/ 6858001 h 6858001"/>
              <a:gd name="connsiteX133" fmla="*/ 4378325 w 12192003"/>
              <a:gd name="connsiteY133" fmla="*/ 6858001 h 6858001"/>
              <a:gd name="connsiteX134" fmla="*/ 1 w 12192003"/>
              <a:gd name="connsiteY134" fmla="*/ 2480050 h 6858001"/>
              <a:gd name="connsiteX135" fmla="*/ 1 w 12192003"/>
              <a:gd name="connsiteY135" fmla="*/ 2287249 h 6858001"/>
              <a:gd name="connsiteX136" fmla="*/ 4571082 w 12192003"/>
              <a:gd name="connsiteY136" fmla="*/ 6858001 h 6858001"/>
              <a:gd name="connsiteX137" fmla="*/ 4513013 w 12192003"/>
              <a:gd name="connsiteY137" fmla="*/ 6858001 h 6858001"/>
              <a:gd name="connsiteX138" fmla="*/ 0 w 12192003"/>
              <a:gd name="connsiteY138" fmla="*/ 2345315 h 6858001"/>
              <a:gd name="connsiteX139" fmla="*/ 0 w 12192003"/>
              <a:gd name="connsiteY139" fmla="*/ 2154081 h 6858001"/>
              <a:gd name="connsiteX140" fmla="*/ 4704268 w 12192003"/>
              <a:gd name="connsiteY140" fmla="*/ 6858001 h 6858001"/>
              <a:gd name="connsiteX141" fmla="*/ 4647209 w 12192003"/>
              <a:gd name="connsiteY141" fmla="*/ 6858001 h 6858001"/>
              <a:gd name="connsiteX142" fmla="*/ 0 w 12192003"/>
              <a:gd name="connsiteY142" fmla="*/ 2211135 h 6858001"/>
              <a:gd name="connsiteX143" fmla="*/ 0 w 12192003"/>
              <a:gd name="connsiteY143" fmla="*/ 2019935 h 6858001"/>
              <a:gd name="connsiteX144" fmla="*/ 4838420 w 12192003"/>
              <a:gd name="connsiteY144" fmla="*/ 6858001 h 6858001"/>
              <a:gd name="connsiteX145" fmla="*/ 4781377 w 12192003"/>
              <a:gd name="connsiteY145" fmla="*/ 6858001 h 6858001"/>
              <a:gd name="connsiteX146" fmla="*/ 1 w 12192003"/>
              <a:gd name="connsiteY146" fmla="*/ 2076946 h 6858001"/>
              <a:gd name="connsiteX147" fmla="*/ 0 w 12192003"/>
              <a:gd name="connsiteY147" fmla="*/ 1885791 h 6858001"/>
              <a:gd name="connsiteX148" fmla="*/ 4972568 w 12192003"/>
              <a:gd name="connsiteY148" fmla="*/ 6858001 h 6858001"/>
              <a:gd name="connsiteX149" fmla="*/ 4915684 w 12192003"/>
              <a:gd name="connsiteY149" fmla="*/ 6858001 h 6858001"/>
              <a:gd name="connsiteX150" fmla="*/ 0 w 12192003"/>
              <a:gd name="connsiteY150" fmla="*/ 1942669 h 6858001"/>
              <a:gd name="connsiteX151" fmla="*/ 0 w 12192003"/>
              <a:gd name="connsiteY151" fmla="*/ 1751554 h 6858001"/>
              <a:gd name="connsiteX152" fmla="*/ 5106818 w 12192003"/>
              <a:gd name="connsiteY152" fmla="*/ 6858001 h 6858001"/>
              <a:gd name="connsiteX153" fmla="*/ 5049922 w 12192003"/>
              <a:gd name="connsiteY153" fmla="*/ 6858001 h 6858001"/>
              <a:gd name="connsiteX154" fmla="*/ 1 w 12192003"/>
              <a:gd name="connsiteY154" fmla="*/ 1808422 h 6858001"/>
              <a:gd name="connsiteX155" fmla="*/ 0 w 12192003"/>
              <a:gd name="connsiteY155" fmla="*/ 1617221 h 6858001"/>
              <a:gd name="connsiteX156" fmla="*/ 5241121 w 12192003"/>
              <a:gd name="connsiteY156" fmla="*/ 6858001 h 6858001"/>
              <a:gd name="connsiteX157" fmla="*/ 5184126 w 12192003"/>
              <a:gd name="connsiteY157" fmla="*/ 6858001 h 6858001"/>
              <a:gd name="connsiteX158" fmla="*/ 0 w 12192003"/>
              <a:gd name="connsiteY158" fmla="*/ 1674236 h 6858001"/>
              <a:gd name="connsiteX159" fmla="*/ 1 w 12192003"/>
              <a:gd name="connsiteY159" fmla="*/ 1481822 h 6858001"/>
              <a:gd name="connsiteX160" fmla="*/ 5376558 w 12192003"/>
              <a:gd name="connsiteY160" fmla="*/ 6858001 h 6858001"/>
              <a:gd name="connsiteX161" fmla="*/ 5318337 w 12192003"/>
              <a:gd name="connsiteY161" fmla="*/ 6858001 h 6858001"/>
              <a:gd name="connsiteX162" fmla="*/ 0 w 12192003"/>
              <a:gd name="connsiteY162" fmla="*/ 1540012 h 6858001"/>
              <a:gd name="connsiteX163" fmla="*/ 0 w 12192003"/>
              <a:gd name="connsiteY163" fmla="*/ 1347736 h 6858001"/>
              <a:gd name="connsiteX164" fmla="*/ 5510620 w 12192003"/>
              <a:gd name="connsiteY164" fmla="*/ 6858001 h 6858001"/>
              <a:gd name="connsiteX165" fmla="*/ 5453798 w 12192003"/>
              <a:gd name="connsiteY165" fmla="*/ 6858001 h 6858001"/>
              <a:gd name="connsiteX166" fmla="*/ 0 w 12192003"/>
              <a:gd name="connsiteY166" fmla="*/ 1404584 h 6858001"/>
              <a:gd name="connsiteX167" fmla="*/ 0 w 12192003"/>
              <a:gd name="connsiteY167" fmla="*/ 1213435 h 6858001"/>
              <a:gd name="connsiteX168" fmla="*/ 5644956 w 12192003"/>
              <a:gd name="connsiteY168" fmla="*/ 6858001 h 6858001"/>
              <a:gd name="connsiteX169" fmla="*/ 5587959 w 12192003"/>
              <a:gd name="connsiteY169" fmla="*/ 6858001 h 6858001"/>
              <a:gd name="connsiteX170" fmla="*/ 1 w 12192003"/>
              <a:gd name="connsiteY170" fmla="*/ 1270418 h 6858001"/>
              <a:gd name="connsiteX171" fmla="*/ 0 w 12192003"/>
              <a:gd name="connsiteY171" fmla="*/ 1079268 h 6858001"/>
              <a:gd name="connsiteX172" fmla="*/ 5779117 w 12192003"/>
              <a:gd name="connsiteY172" fmla="*/ 6858001 h 6858001"/>
              <a:gd name="connsiteX173" fmla="*/ 5722295 w 12192003"/>
              <a:gd name="connsiteY173" fmla="*/ 6858001 h 6858001"/>
              <a:gd name="connsiteX174" fmla="*/ 1 w 12192003"/>
              <a:gd name="connsiteY174" fmla="*/ 1136123 h 6858001"/>
              <a:gd name="connsiteX175" fmla="*/ 0 w 12192003"/>
              <a:gd name="connsiteY175" fmla="*/ 944974 h 6858001"/>
              <a:gd name="connsiteX176" fmla="*/ 5913453 w 12192003"/>
              <a:gd name="connsiteY176" fmla="*/ 6858001 h 6858001"/>
              <a:gd name="connsiteX177" fmla="*/ 5856454 w 12192003"/>
              <a:gd name="connsiteY177" fmla="*/ 6858001 h 6858001"/>
              <a:gd name="connsiteX178" fmla="*/ 0 w 12192003"/>
              <a:gd name="connsiteY178" fmla="*/ 1001958 h 6858001"/>
              <a:gd name="connsiteX179" fmla="*/ 0 w 12192003"/>
              <a:gd name="connsiteY179" fmla="*/ 810630 h 6858001"/>
              <a:gd name="connsiteX180" fmla="*/ 6047886 w 12192003"/>
              <a:gd name="connsiteY180" fmla="*/ 6858001 h 6858001"/>
              <a:gd name="connsiteX181" fmla="*/ 5990638 w 12192003"/>
              <a:gd name="connsiteY181" fmla="*/ 6858001 h 6858001"/>
              <a:gd name="connsiteX182" fmla="*/ 0 w 12192003"/>
              <a:gd name="connsiteY182" fmla="*/ 867772 h 6858001"/>
              <a:gd name="connsiteX183" fmla="*/ 0 w 12192003"/>
              <a:gd name="connsiteY183" fmla="*/ 676047 h 6858001"/>
              <a:gd name="connsiteX184" fmla="*/ 6182377 w 12192003"/>
              <a:gd name="connsiteY184" fmla="*/ 6858001 h 6858001"/>
              <a:gd name="connsiteX185" fmla="*/ 6125130 w 12192003"/>
              <a:gd name="connsiteY185" fmla="*/ 6858001 h 6858001"/>
              <a:gd name="connsiteX186" fmla="*/ 0 w 12192003"/>
              <a:gd name="connsiteY186" fmla="*/ 733393 h 6858001"/>
              <a:gd name="connsiteX187" fmla="*/ 1 w 12192003"/>
              <a:gd name="connsiteY187" fmla="*/ 541798 h 6858001"/>
              <a:gd name="connsiteX188" fmla="*/ 6316659 w 12192003"/>
              <a:gd name="connsiteY188" fmla="*/ 6858001 h 6858001"/>
              <a:gd name="connsiteX189" fmla="*/ 6258588 w 12192003"/>
              <a:gd name="connsiteY189" fmla="*/ 6858001 h 6858001"/>
              <a:gd name="connsiteX190" fmla="*/ 0 w 12192003"/>
              <a:gd name="connsiteY190" fmla="*/ 599864 h 6858001"/>
              <a:gd name="connsiteX191" fmla="*/ 0 w 12192003"/>
              <a:gd name="connsiteY191" fmla="*/ 408631 h 6858001"/>
              <a:gd name="connsiteX192" fmla="*/ 6449847 w 12192003"/>
              <a:gd name="connsiteY192" fmla="*/ 6858001 h 6858001"/>
              <a:gd name="connsiteX193" fmla="*/ 6392786 w 12192003"/>
              <a:gd name="connsiteY193" fmla="*/ 6858001 h 6858001"/>
              <a:gd name="connsiteX194" fmla="*/ 0 w 12192003"/>
              <a:gd name="connsiteY194" fmla="*/ 465685 h 6858001"/>
              <a:gd name="connsiteX195" fmla="*/ 0 w 12192003"/>
              <a:gd name="connsiteY195" fmla="*/ 274483 h 6858001"/>
              <a:gd name="connsiteX196" fmla="*/ 6583997 w 12192003"/>
              <a:gd name="connsiteY196" fmla="*/ 6858001 h 6858001"/>
              <a:gd name="connsiteX197" fmla="*/ 6526950 w 12192003"/>
              <a:gd name="connsiteY197" fmla="*/ 6858001 h 6858001"/>
              <a:gd name="connsiteX198" fmla="*/ 1 w 12192003"/>
              <a:gd name="connsiteY198" fmla="*/ 331489 h 6858001"/>
              <a:gd name="connsiteX199" fmla="*/ 0 w 12192003"/>
              <a:gd name="connsiteY199" fmla="*/ 140339 h 6858001"/>
              <a:gd name="connsiteX200" fmla="*/ 6718145 w 12192003"/>
              <a:gd name="connsiteY200" fmla="*/ 6858001 h 6858001"/>
              <a:gd name="connsiteX201" fmla="*/ 6661261 w 12192003"/>
              <a:gd name="connsiteY201" fmla="*/ 6858001 h 6858001"/>
              <a:gd name="connsiteX202" fmla="*/ 0 w 12192003"/>
              <a:gd name="connsiteY202" fmla="*/ 197218 h 6858001"/>
              <a:gd name="connsiteX203" fmla="*/ 0 w 12192003"/>
              <a:gd name="connsiteY203" fmla="*/ 6105 h 6858001"/>
              <a:gd name="connsiteX204" fmla="*/ 6852393 w 12192003"/>
              <a:gd name="connsiteY204" fmla="*/ 6858001 h 6858001"/>
              <a:gd name="connsiteX205" fmla="*/ 6795493 w 12192003"/>
              <a:gd name="connsiteY205" fmla="*/ 6858001 h 6858001"/>
              <a:gd name="connsiteX206" fmla="*/ 0 w 12192003"/>
              <a:gd name="connsiteY206" fmla="*/ 62966 h 6858001"/>
              <a:gd name="connsiteX207" fmla="*/ 7461143 w 12192003"/>
              <a:gd name="connsiteY207" fmla="*/ 2 h 6858001"/>
              <a:gd name="connsiteX208" fmla="*/ 7518134 w 12192003"/>
              <a:gd name="connsiteY208" fmla="*/ 2 h 6858001"/>
              <a:gd name="connsiteX209" fmla="*/ 12192002 w 12192003"/>
              <a:gd name="connsiteY209" fmla="*/ 4673547 h 6858001"/>
              <a:gd name="connsiteX210" fmla="*/ 12192002 w 12192003"/>
              <a:gd name="connsiteY210" fmla="*/ 4730544 h 6858001"/>
              <a:gd name="connsiteX211" fmla="*/ 6252682 w 12192003"/>
              <a:gd name="connsiteY211" fmla="*/ 2 h 6858001"/>
              <a:gd name="connsiteX212" fmla="*/ 6309984 w 12192003"/>
              <a:gd name="connsiteY212" fmla="*/ 3 h 6858001"/>
              <a:gd name="connsiteX213" fmla="*/ 12192003 w 12192003"/>
              <a:gd name="connsiteY213" fmla="*/ 5881618 h 6858001"/>
              <a:gd name="connsiteX214" fmla="*/ 12192003 w 12192003"/>
              <a:gd name="connsiteY214" fmla="*/ 5938817 h 6858001"/>
              <a:gd name="connsiteX215" fmla="*/ 5311730 w 12192003"/>
              <a:gd name="connsiteY215" fmla="*/ 2 h 6858001"/>
              <a:gd name="connsiteX216" fmla="*/ 5368739 w 12192003"/>
              <a:gd name="connsiteY216" fmla="*/ 2 h 6858001"/>
              <a:gd name="connsiteX217" fmla="*/ 12192003 w 12192003"/>
              <a:gd name="connsiteY217" fmla="*/ 6822822 h 6858001"/>
              <a:gd name="connsiteX218" fmla="*/ 12192003 w 12192003"/>
              <a:gd name="connsiteY218" fmla="*/ 6858001 h 6858001"/>
              <a:gd name="connsiteX219" fmla="*/ 12170205 w 12192003"/>
              <a:gd name="connsiteY219" fmla="*/ 6858001 h 6858001"/>
              <a:gd name="connsiteX220" fmla="*/ 3834606 w 12192003"/>
              <a:gd name="connsiteY220" fmla="*/ 2 h 6858001"/>
              <a:gd name="connsiteX221" fmla="*/ 3891452 w 12192003"/>
              <a:gd name="connsiteY221" fmla="*/ 2 h 6858001"/>
              <a:gd name="connsiteX222" fmla="*/ 10749892 w 12192003"/>
              <a:gd name="connsiteY222" fmla="*/ 6858001 h 6858001"/>
              <a:gd name="connsiteX223" fmla="*/ 10693080 w 12192003"/>
              <a:gd name="connsiteY223" fmla="*/ 6858001 h 6858001"/>
              <a:gd name="connsiteX224" fmla="*/ 3564936 w 12192003"/>
              <a:gd name="connsiteY224" fmla="*/ 2 h 6858001"/>
              <a:gd name="connsiteX225" fmla="*/ 3621950 w 12192003"/>
              <a:gd name="connsiteY225" fmla="*/ 2 h 6858001"/>
              <a:gd name="connsiteX226" fmla="*/ 10480393 w 12192003"/>
              <a:gd name="connsiteY226" fmla="*/ 6858001 h 6858001"/>
              <a:gd name="connsiteX227" fmla="*/ 10423410 w 12192003"/>
              <a:gd name="connsiteY227" fmla="*/ 6858001 h 6858001"/>
              <a:gd name="connsiteX228" fmla="*/ 609375 w 12192003"/>
              <a:gd name="connsiteY228" fmla="*/ 2 h 6858001"/>
              <a:gd name="connsiteX229" fmla="*/ 666235 w 12192003"/>
              <a:gd name="connsiteY229" fmla="*/ 2 h 6858001"/>
              <a:gd name="connsiteX230" fmla="*/ 7524688 w 12192003"/>
              <a:gd name="connsiteY230" fmla="*/ 6858001 h 6858001"/>
              <a:gd name="connsiteX231" fmla="*/ 7467872 w 12192003"/>
              <a:gd name="connsiteY231" fmla="*/ 6858001 h 6858001"/>
              <a:gd name="connsiteX232" fmla="*/ 11760569 w 12192003"/>
              <a:gd name="connsiteY232" fmla="*/ 2 h 6858001"/>
              <a:gd name="connsiteX233" fmla="*/ 11817631 w 12192003"/>
              <a:gd name="connsiteY233" fmla="*/ 2 h 6858001"/>
              <a:gd name="connsiteX234" fmla="*/ 12192003 w 12192003"/>
              <a:gd name="connsiteY234" fmla="*/ 374345 h 6858001"/>
              <a:gd name="connsiteX235" fmla="*/ 12192003 w 12192003"/>
              <a:gd name="connsiteY235" fmla="*/ 431402 h 6858001"/>
              <a:gd name="connsiteX236" fmla="*/ 11626373 w 12192003"/>
              <a:gd name="connsiteY236" fmla="*/ 2 h 6858001"/>
              <a:gd name="connsiteX237" fmla="*/ 11684443 w 12192003"/>
              <a:gd name="connsiteY237" fmla="*/ 2 h 6858001"/>
              <a:gd name="connsiteX238" fmla="*/ 12192003 w 12192003"/>
              <a:gd name="connsiteY238" fmla="*/ 507524 h 6858001"/>
              <a:gd name="connsiteX239" fmla="*/ 12192002 w 12192003"/>
              <a:gd name="connsiteY239" fmla="*/ 565589 h 6858001"/>
              <a:gd name="connsiteX240" fmla="*/ 10282252 w 12192003"/>
              <a:gd name="connsiteY240" fmla="*/ 2 h 6858001"/>
              <a:gd name="connsiteX241" fmla="*/ 10339135 w 12192003"/>
              <a:gd name="connsiteY241" fmla="*/ 2 h 6858001"/>
              <a:gd name="connsiteX242" fmla="*/ 12192003 w 12192003"/>
              <a:gd name="connsiteY242" fmla="*/ 1852736 h 6858001"/>
              <a:gd name="connsiteX243" fmla="*/ 12192003 w 12192003"/>
              <a:gd name="connsiteY243" fmla="*/ 1909615 h 6858001"/>
              <a:gd name="connsiteX244" fmla="*/ 8535653 w 12192003"/>
              <a:gd name="connsiteY244" fmla="*/ 2 h 6858001"/>
              <a:gd name="connsiteX245" fmla="*/ 8592534 w 12192003"/>
              <a:gd name="connsiteY245" fmla="*/ 2 h 6858001"/>
              <a:gd name="connsiteX246" fmla="*/ 12192003 w 12192003"/>
              <a:gd name="connsiteY246" fmla="*/ 3599210 h 6858001"/>
              <a:gd name="connsiteX247" fmla="*/ 12192002 w 12192003"/>
              <a:gd name="connsiteY247" fmla="*/ 3656089 h 6858001"/>
              <a:gd name="connsiteX248" fmla="*/ 8055559 w 12192003"/>
              <a:gd name="connsiteY248" fmla="*/ 2 h 6858001"/>
              <a:gd name="connsiteX249" fmla="*/ 12192002 w 12192003"/>
              <a:gd name="connsiteY249" fmla="*/ 4136163 h 6858001"/>
              <a:gd name="connsiteX250" fmla="*/ 12192003 w 12192003"/>
              <a:gd name="connsiteY250" fmla="*/ 4193376 h 6858001"/>
              <a:gd name="connsiteX251" fmla="*/ 7998269 w 12192003"/>
              <a:gd name="connsiteY251" fmla="*/ 2 h 6858001"/>
              <a:gd name="connsiteX252" fmla="*/ 7863818 w 12192003"/>
              <a:gd name="connsiteY252" fmla="*/ 2 h 6858001"/>
              <a:gd name="connsiteX253" fmla="*/ 7921027 w 12192003"/>
              <a:gd name="connsiteY253" fmla="*/ 2 h 6858001"/>
              <a:gd name="connsiteX254" fmla="*/ 12192003 w 12192003"/>
              <a:gd name="connsiteY254" fmla="*/ 4270613 h 6858001"/>
              <a:gd name="connsiteX255" fmla="*/ 12192003 w 12192003"/>
              <a:gd name="connsiteY255" fmla="*/ 4327891 h 6858001"/>
              <a:gd name="connsiteX256" fmla="*/ 7595464 w 12192003"/>
              <a:gd name="connsiteY256" fmla="*/ 2 h 6858001"/>
              <a:gd name="connsiteX257" fmla="*/ 7652304 w 12192003"/>
              <a:gd name="connsiteY257" fmla="*/ 2 h 6858001"/>
              <a:gd name="connsiteX258" fmla="*/ 12192002 w 12192003"/>
              <a:gd name="connsiteY258" fmla="*/ 4539401 h 6858001"/>
              <a:gd name="connsiteX259" fmla="*/ 12192003 w 12192003"/>
              <a:gd name="connsiteY259" fmla="*/ 4596206 h 6858001"/>
              <a:gd name="connsiteX260" fmla="*/ 7383812 w 12192003"/>
              <a:gd name="connsiteY260" fmla="*/ 2 h 6858001"/>
              <a:gd name="connsiteX261" fmla="*/ 12192003 w 12192003"/>
              <a:gd name="connsiteY261" fmla="*/ 4807885 h 6858001"/>
              <a:gd name="connsiteX262" fmla="*/ 12192003 w 12192003"/>
              <a:gd name="connsiteY262" fmla="*/ 4864693 h 6858001"/>
              <a:gd name="connsiteX263" fmla="*/ 7326974 w 12192003"/>
              <a:gd name="connsiteY263" fmla="*/ 2 h 6858001"/>
              <a:gd name="connsiteX264" fmla="*/ 7114310 w 12192003"/>
              <a:gd name="connsiteY264" fmla="*/ 2 h 6858001"/>
              <a:gd name="connsiteX265" fmla="*/ 12192002 w 12192003"/>
              <a:gd name="connsiteY265" fmla="*/ 5077365 h 6858001"/>
              <a:gd name="connsiteX266" fmla="*/ 12192003 w 12192003"/>
              <a:gd name="connsiteY266" fmla="*/ 5134343 h 6858001"/>
              <a:gd name="connsiteX267" fmla="*/ 7057304 w 12192003"/>
              <a:gd name="connsiteY267" fmla="*/ 2 h 6858001"/>
              <a:gd name="connsiteX268" fmla="*/ 6788857 w 12192003"/>
              <a:gd name="connsiteY268" fmla="*/ 2 h 6858001"/>
              <a:gd name="connsiteX269" fmla="*/ 6845739 w 12192003"/>
              <a:gd name="connsiteY269" fmla="*/ 2 h 6858001"/>
              <a:gd name="connsiteX270" fmla="*/ 12192003 w 12192003"/>
              <a:gd name="connsiteY270" fmla="*/ 5345882 h 6858001"/>
              <a:gd name="connsiteX271" fmla="*/ 12192002 w 12192003"/>
              <a:gd name="connsiteY271" fmla="*/ 5402760 h 6858001"/>
              <a:gd name="connsiteX272" fmla="*/ 6520374 w 12192003"/>
              <a:gd name="connsiteY272" fmla="*/ 2 h 6858001"/>
              <a:gd name="connsiteX273" fmla="*/ 6577434 w 12192003"/>
              <a:gd name="connsiteY273" fmla="*/ 2 h 6858001"/>
              <a:gd name="connsiteX274" fmla="*/ 12192003 w 12192003"/>
              <a:gd name="connsiteY274" fmla="*/ 5614155 h 6858001"/>
              <a:gd name="connsiteX275" fmla="*/ 12192003 w 12192003"/>
              <a:gd name="connsiteY275" fmla="*/ 5671211 h 6858001"/>
              <a:gd name="connsiteX276" fmla="*/ 6118245 w 12192003"/>
              <a:gd name="connsiteY276" fmla="*/ 2 h 6858001"/>
              <a:gd name="connsiteX277" fmla="*/ 6175438 w 12192003"/>
              <a:gd name="connsiteY277" fmla="*/ 2 h 6858001"/>
              <a:gd name="connsiteX278" fmla="*/ 12192003 w 12192003"/>
              <a:gd name="connsiteY278" fmla="*/ 6016055 h 6858001"/>
              <a:gd name="connsiteX279" fmla="*/ 12192003 w 12192003"/>
              <a:gd name="connsiteY279" fmla="*/ 6073345 h 6858001"/>
              <a:gd name="connsiteX280" fmla="*/ 5177530 w 12192003"/>
              <a:gd name="connsiteY280" fmla="*/ 2 h 6858001"/>
              <a:gd name="connsiteX281" fmla="*/ 5234409 w 12192003"/>
              <a:gd name="connsiteY281" fmla="*/ 2 h 6858001"/>
              <a:gd name="connsiteX282" fmla="*/ 12092906 w 12192003"/>
              <a:gd name="connsiteY282" fmla="*/ 6858001 h 6858001"/>
              <a:gd name="connsiteX283" fmla="*/ 12035991 w 12192003"/>
              <a:gd name="connsiteY283" fmla="*/ 6858001 h 6858001"/>
              <a:gd name="connsiteX284" fmla="*/ 5043280 w 12192003"/>
              <a:gd name="connsiteY284" fmla="*/ 2 h 6858001"/>
              <a:gd name="connsiteX285" fmla="*/ 5100162 w 12192003"/>
              <a:gd name="connsiteY285" fmla="*/ 2 h 6858001"/>
              <a:gd name="connsiteX286" fmla="*/ 11958654 w 12192003"/>
              <a:gd name="connsiteY286" fmla="*/ 6858001 h 6858001"/>
              <a:gd name="connsiteX287" fmla="*/ 11901771 w 12192003"/>
              <a:gd name="connsiteY287" fmla="*/ 6858001 h 6858001"/>
              <a:gd name="connsiteX288" fmla="*/ 4908989 w 12192003"/>
              <a:gd name="connsiteY288" fmla="*/ 2 h 6858001"/>
              <a:gd name="connsiteX289" fmla="*/ 4966011 w 12192003"/>
              <a:gd name="connsiteY289" fmla="*/ 2 h 6858001"/>
              <a:gd name="connsiteX290" fmla="*/ 11824509 w 12192003"/>
              <a:gd name="connsiteY290" fmla="*/ 6858001 h 6858001"/>
              <a:gd name="connsiteX291" fmla="*/ 11767449 w 12192003"/>
              <a:gd name="connsiteY291" fmla="*/ 6858001 h 6858001"/>
              <a:gd name="connsiteX292" fmla="*/ 4159940 w 12192003"/>
              <a:gd name="connsiteY292" fmla="*/ 2 h 6858001"/>
              <a:gd name="connsiteX293" fmla="*/ 11018392 w 12192003"/>
              <a:gd name="connsiteY293" fmla="*/ 6858001 h 6858001"/>
              <a:gd name="connsiteX294" fmla="*/ 10961586 w 12192003"/>
              <a:gd name="connsiteY294" fmla="*/ 6858001 h 6858001"/>
              <a:gd name="connsiteX295" fmla="*/ 4103091 w 12192003"/>
              <a:gd name="connsiteY295" fmla="*/ 2 h 6858001"/>
              <a:gd name="connsiteX296" fmla="*/ 4025768 w 12192003"/>
              <a:gd name="connsiteY296" fmla="*/ 2 h 6858001"/>
              <a:gd name="connsiteX297" fmla="*/ 10884240 w 12192003"/>
              <a:gd name="connsiteY297" fmla="*/ 6858001 h 6858001"/>
              <a:gd name="connsiteX298" fmla="*/ 10827240 w 12192003"/>
              <a:gd name="connsiteY298" fmla="*/ 6858001 h 6858001"/>
              <a:gd name="connsiteX299" fmla="*/ 3968779 w 12192003"/>
              <a:gd name="connsiteY299" fmla="*/ 2 h 6858001"/>
              <a:gd name="connsiteX300" fmla="*/ 3162197 w 12192003"/>
              <a:gd name="connsiteY300" fmla="*/ 2 h 6858001"/>
              <a:gd name="connsiteX301" fmla="*/ 3219214 w 12192003"/>
              <a:gd name="connsiteY301" fmla="*/ 2 h 6858001"/>
              <a:gd name="connsiteX302" fmla="*/ 10077712 w 12192003"/>
              <a:gd name="connsiteY302" fmla="*/ 6858001 h 6858001"/>
              <a:gd name="connsiteX303" fmla="*/ 10020657 w 12192003"/>
              <a:gd name="connsiteY303" fmla="*/ 6858001 h 6858001"/>
              <a:gd name="connsiteX304" fmla="*/ 2758944 w 12192003"/>
              <a:gd name="connsiteY304" fmla="*/ 2 h 6858001"/>
              <a:gd name="connsiteX305" fmla="*/ 2816277 w 12192003"/>
              <a:gd name="connsiteY305" fmla="*/ 2 h 6858001"/>
              <a:gd name="connsiteX306" fmla="*/ 9674745 w 12192003"/>
              <a:gd name="connsiteY306" fmla="*/ 6858001 h 6858001"/>
              <a:gd name="connsiteX307" fmla="*/ 9617526 w 12192003"/>
              <a:gd name="connsiteY307" fmla="*/ 6858001 h 6858001"/>
              <a:gd name="connsiteX308" fmla="*/ 2221863 w 12192003"/>
              <a:gd name="connsiteY308" fmla="*/ 2 h 6858001"/>
              <a:gd name="connsiteX309" fmla="*/ 2278852 w 12192003"/>
              <a:gd name="connsiteY309" fmla="*/ 2 h 6858001"/>
              <a:gd name="connsiteX310" fmla="*/ 9137323 w 12192003"/>
              <a:gd name="connsiteY310" fmla="*/ 6858001 h 6858001"/>
              <a:gd name="connsiteX311" fmla="*/ 9080324 w 12192003"/>
              <a:gd name="connsiteY311" fmla="*/ 6858001 h 6858001"/>
              <a:gd name="connsiteX312" fmla="*/ 2144541 w 12192003"/>
              <a:gd name="connsiteY312" fmla="*/ 2 h 6858001"/>
              <a:gd name="connsiteX313" fmla="*/ 9002979 w 12192003"/>
              <a:gd name="connsiteY313" fmla="*/ 6858001 h 6858001"/>
              <a:gd name="connsiteX314" fmla="*/ 8946165 w 12192003"/>
              <a:gd name="connsiteY314" fmla="*/ 6858001 h 6858001"/>
              <a:gd name="connsiteX315" fmla="*/ 2087689 w 12192003"/>
              <a:gd name="connsiteY315" fmla="*/ 2 h 6858001"/>
              <a:gd name="connsiteX316" fmla="*/ 1952252 w 12192003"/>
              <a:gd name="connsiteY316" fmla="*/ 2 h 6858001"/>
              <a:gd name="connsiteX317" fmla="*/ 2010446 w 12192003"/>
              <a:gd name="connsiteY317" fmla="*/ 2 h 6858001"/>
              <a:gd name="connsiteX318" fmla="*/ 8868925 w 12192003"/>
              <a:gd name="connsiteY318" fmla="*/ 6858001 h 6858001"/>
              <a:gd name="connsiteX319" fmla="*/ 8810699 w 12192003"/>
              <a:gd name="connsiteY319" fmla="*/ 6858001 h 6858001"/>
              <a:gd name="connsiteX320" fmla="*/ 1606449 w 12192003"/>
              <a:gd name="connsiteY320" fmla="*/ 2 h 6858001"/>
              <a:gd name="connsiteX321" fmla="*/ 8464939 w 12192003"/>
              <a:gd name="connsiteY321" fmla="*/ 6858001 h 6858001"/>
              <a:gd name="connsiteX322" fmla="*/ 8408058 w 12192003"/>
              <a:gd name="connsiteY322" fmla="*/ 6858001 h 6858001"/>
              <a:gd name="connsiteX323" fmla="*/ 1549567 w 12192003"/>
              <a:gd name="connsiteY323" fmla="*/ 2 h 6858001"/>
              <a:gd name="connsiteX324" fmla="*/ 1415284 w 12192003"/>
              <a:gd name="connsiteY324" fmla="*/ 2 h 6858001"/>
              <a:gd name="connsiteX325" fmla="*/ 1472296 w 12192003"/>
              <a:gd name="connsiteY325" fmla="*/ 2 h 6858001"/>
              <a:gd name="connsiteX326" fmla="*/ 8330794 w 12192003"/>
              <a:gd name="connsiteY326" fmla="*/ 6858001 h 6858001"/>
              <a:gd name="connsiteX327" fmla="*/ 8273742 w 12192003"/>
              <a:gd name="connsiteY327" fmla="*/ 6858001 h 6858001"/>
              <a:gd name="connsiteX328" fmla="*/ 1281079 w 12192003"/>
              <a:gd name="connsiteY328" fmla="*/ 2 h 6858001"/>
              <a:gd name="connsiteX329" fmla="*/ 1338140 w 12192003"/>
              <a:gd name="connsiteY329" fmla="*/ 2 h 6858001"/>
              <a:gd name="connsiteX330" fmla="*/ 8196645 w 12192003"/>
              <a:gd name="connsiteY330" fmla="*/ 6858001 h 6858001"/>
              <a:gd name="connsiteX331" fmla="*/ 8139583 w 12192003"/>
              <a:gd name="connsiteY331" fmla="*/ 6858001 h 6858001"/>
              <a:gd name="connsiteX332" fmla="*/ 743551 w 12192003"/>
              <a:gd name="connsiteY332" fmla="*/ 2 h 6858001"/>
              <a:gd name="connsiteX333" fmla="*/ 800537 w 12192003"/>
              <a:gd name="connsiteY333" fmla="*/ 2 h 6858001"/>
              <a:gd name="connsiteX334" fmla="*/ 7659031 w 12192003"/>
              <a:gd name="connsiteY334" fmla="*/ 6858001 h 6858001"/>
              <a:gd name="connsiteX335" fmla="*/ 7602030 w 12192003"/>
              <a:gd name="connsiteY335" fmla="*/ 6858001 h 6858001"/>
              <a:gd name="connsiteX336" fmla="*/ 475073 w 12192003"/>
              <a:gd name="connsiteY336" fmla="*/ 2 h 6858001"/>
              <a:gd name="connsiteX337" fmla="*/ 532059 w 12192003"/>
              <a:gd name="connsiteY337" fmla="*/ 2 h 6858001"/>
              <a:gd name="connsiteX338" fmla="*/ 7390530 w 12192003"/>
              <a:gd name="connsiteY338" fmla="*/ 6858001 h 6858001"/>
              <a:gd name="connsiteX339" fmla="*/ 7333532 w 12192003"/>
              <a:gd name="connsiteY339" fmla="*/ 6858001 h 6858001"/>
              <a:gd name="connsiteX340" fmla="*/ 340894 w 12192003"/>
              <a:gd name="connsiteY340" fmla="*/ 2 h 6858001"/>
              <a:gd name="connsiteX341" fmla="*/ 397751 w 12192003"/>
              <a:gd name="connsiteY341" fmla="*/ 2 h 6858001"/>
              <a:gd name="connsiteX342" fmla="*/ 7256190 w 12192003"/>
              <a:gd name="connsiteY342" fmla="*/ 6858001 h 6858001"/>
              <a:gd name="connsiteX343" fmla="*/ 7199371 w 12192003"/>
              <a:gd name="connsiteY343" fmla="*/ 6858001 h 6858001"/>
              <a:gd name="connsiteX344" fmla="*/ 205462 w 12192003"/>
              <a:gd name="connsiteY344" fmla="*/ 2 h 6858001"/>
              <a:gd name="connsiteX345" fmla="*/ 263651 w 12192003"/>
              <a:gd name="connsiteY345" fmla="*/ 2 h 6858001"/>
              <a:gd name="connsiteX346" fmla="*/ 7122129 w 12192003"/>
              <a:gd name="connsiteY346" fmla="*/ 6858001 h 6858001"/>
              <a:gd name="connsiteX347" fmla="*/ 7063908 w 12192003"/>
              <a:gd name="connsiteY347" fmla="*/ 6858001 h 6858001"/>
              <a:gd name="connsiteX348" fmla="*/ 128248 w 12192003"/>
              <a:gd name="connsiteY348" fmla="*/ 2 h 6858001"/>
              <a:gd name="connsiteX349" fmla="*/ 6986692 w 12192003"/>
              <a:gd name="connsiteY349" fmla="*/ 6858001 h 6858001"/>
              <a:gd name="connsiteX350" fmla="*/ 6929700 w 12192003"/>
              <a:gd name="connsiteY350" fmla="*/ 6858001 h 6858001"/>
              <a:gd name="connsiteX351" fmla="*/ 71226 w 12192003"/>
              <a:gd name="connsiteY351" fmla="*/ 2 h 6858001"/>
              <a:gd name="connsiteX352" fmla="*/ 12192003 w 12192003"/>
              <a:gd name="connsiteY352" fmla="*/ 1 h 6858001"/>
              <a:gd name="connsiteX353" fmla="*/ 12192003 w 12192003"/>
              <a:gd name="connsiteY353" fmla="*/ 28720 h 6858001"/>
              <a:gd name="connsiteX354" fmla="*/ 12163282 w 12192003"/>
              <a:gd name="connsiteY354" fmla="*/ 2 h 6858001"/>
              <a:gd name="connsiteX355" fmla="*/ 12029048 w 12192003"/>
              <a:gd name="connsiteY355" fmla="*/ 1 h 6858001"/>
              <a:gd name="connsiteX356" fmla="*/ 12085930 w 12192003"/>
              <a:gd name="connsiteY356" fmla="*/ 2 h 6858001"/>
              <a:gd name="connsiteX357" fmla="*/ 12192003 w 12192003"/>
              <a:gd name="connsiteY357" fmla="*/ 106066 h 6858001"/>
              <a:gd name="connsiteX358" fmla="*/ 12192003 w 12192003"/>
              <a:gd name="connsiteY358" fmla="*/ 162944 h 6858001"/>
              <a:gd name="connsiteX359" fmla="*/ 11280020 w 12192003"/>
              <a:gd name="connsiteY359" fmla="*/ 1 h 6858001"/>
              <a:gd name="connsiteX360" fmla="*/ 12192003 w 12192003"/>
              <a:gd name="connsiteY360" fmla="*/ 911918 h 6858001"/>
              <a:gd name="connsiteX361" fmla="*/ 12192002 w 12192003"/>
              <a:gd name="connsiteY361" fmla="*/ 968913 h 6858001"/>
              <a:gd name="connsiteX362" fmla="*/ 11223022 w 12192003"/>
              <a:gd name="connsiteY362" fmla="*/ 2 h 6858001"/>
              <a:gd name="connsiteX363" fmla="*/ 11088862 w 12192003"/>
              <a:gd name="connsiteY363" fmla="*/ 1 h 6858001"/>
              <a:gd name="connsiteX364" fmla="*/ 11145687 w 12192003"/>
              <a:gd name="connsiteY364" fmla="*/ 2 h 6858001"/>
              <a:gd name="connsiteX365" fmla="*/ 12192003 w 12192003"/>
              <a:gd name="connsiteY365" fmla="*/ 1046248 h 6858001"/>
              <a:gd name="connsiteX366" fmla="*/ 12192003 w 12192003"/>
              <a:gd name="connsiteY366" fmla="*/ 1103062 h 6858001"/>
              <a:gd name="connsiteX367" fmla="*/ 10820365 w 12192003"/>
              <a:gd name="connsiteY367" fmla="*/ 1 h 6858001"/>
              <a:gd name="connsiteX368" fmla="*/ 10877193 w 12192003"/>
              <a:gd name="connsiteY368" fmla="*/ 1 h 6858001"/>
              <a:gd name="connsiteX369" fmla="*/ 12192003 w 12192003"/>
              <a:gd name="connsiteY369" fmla="*/ 1314726 h 6858001"/>
              <a:gd name="connsiteX370" fmla="*/ 12192003 w 12192003"/>
              <a:gd name="connsiteY370" fmla="*/ 1371542 h 6858001"/>
              <a:gd name="connsiteX371" fmla="*/ 10743122 w 12192003"/>
              <a:gd name="connsiteY371" fmla="*/ 1 h 6858001"/>
              <a:gd name="connsiteX372" fmla="*/ 12192003 w 12192003"/>
              <a:gd name="connsiteY372" fmla="*/ 1448780 h 6858001"/>
              <a:gd name="connsiteX373" fmla="*/ 12192003 w 12192003"/>
              <a:gd name="connsiteY373" fmla="*/ 1506997 h 6858001"/>
              <a:gd name="connsiteX374" fmla="*/ 10684908 w 12192003"/>
              <a:gd name="connsiteY374" fmla="*/ 2 h 6858001"/>
              <a:gd name="connsiteX375" fmla="*/ 10550695 w 12192003"/>
              <a:gd name="connsiteY375" fmla="*/ 1 h 6858001"/>
              <a:gd name="connsiteX376" fmla="*/ 10607692 w 12192003"/>
              <a:gd name="connsiteY376" fmla="*/ 2 h 6858001"/>
              <a:gd name="connsiteX377" fmla="*/ 12192003 w 12192003"/>
              <a:gd name="connsiteY377" fmla="*/ 1584209 h 6858001"/>
              <a:gd name="connsiteX378" fmla="*/ 12192003 w 12192003"/>
              <a:gd name="connsiteY378" fmla="*/ 1641194 h 6858001"/>
              <a:gd name="connsiteX379" fmla="*/ 10204984 w 12192003"/>
              <a:gd name="connsiteY379" fmla="*/ 1 h 6858001"/>
              <a:gd name="connsiteX380" fmla="*/ 12192003 w 12192003"/>
              <a:gd name="connsiteY380" fmla="*/ 1986873 h 6858001"/>
              <a:gd name="connsiteX381" fmla="*/ 12192003 w 12192003"/>
              <a:gd name="connsiteY381" fmla="*/ 2043917 h 6858001"/>
              <a:gd name="connsiteX382" fmla="*/ 10147947 w 12192003"/>
              <a:gd name="connsiteY382" fmla="*/ 2 h 6858001"/>
              <a:gd name="connsiteX383" fmla="*/ 9937649 w 12192003"/>
              <a:gd name="connsiteY383" fmla="*/ 1 h 6858001"/>
              <a:gd name="connsiteX384" fmla="*/ 12192002 w 12192003"/>
              <a:gd name="connsiteY384" fmla="*/ 2254193 h 6858001"/>
              <a:gd name="connsiteX385" fmla="*/ 12192002 w 12192003"/>
              <a:gd name="connsiteY385" fmla="*/ 2312261 h 6858001"/>
              <a:gd name="connsiteX386" fmla="*/ 9879577 w 12192003"/>
              <a:gd name="connsiteY386" fmla="*/ 2 h 6858001"/>
              <a:gd name="connsiteX387" fmla="*/ 9610610 w 12192003"/>
              <a:gd name="connsiteY387" fmla="*/ 1 h 6858001"/>
              <a:gd name="connsiteX388" fmla="*/ 9667836 w 12192003"/>
              <a:gd name="connsiteY388" fmla="*/ 2 h 6858001"/>
              <a:gd name="connsiteX389" fmla="*/ 12192002 w 12192003"/>
              <a:gd name="connsiteY389" fmla="*/ 2523954 h 6858001"/>
              <a:gd name="connsiteX390" fmla="*/ 12192002 w 12192003"/>
              <a:gd name="connsiteY390" fmla="*/ 2581216 h 6858001"/>
              <a:gd name="connsiteX391" fmla="*/ 9476424 w 12192003"/>
              <a:gd name="connsiteY391" fmla="*/ 1 h 6858001"/>
              <a:gd name="connsiteX392" fmla="*/ 9533421 w 12192003"/>
              <a:gd name="connsiteY392" fmla="*/ 1 h 6858001"/>
              <a:gd name="connsiteX393" fmla="*/ 12192003 w 12192003"/>
              <a:gd name="connsiteY393" fmla="*/ 2658390 h 6858001"/>
              <a:gd name="connsiteX394" fmla="*/ 12192003 w 12192003"/>
              <a:gd name="connsiteY394" fmla="*/ 2715389 h 6858001"/>
              <a:gd name="connsiteX395" fmla="*/ 9342260 w 12192003"/>
              <a:gd name="connsiteY395" fmla="*/ 1 h 6858001"/>
              <a:gd name="connsiteX396" fmla="*/ 9399093 w 12192003"/>
              <a:gd name="connsiteY396" fmla="*/ 1 h 6858001"/>
              <a:gd name="connsiteX397" fmla="*/ 12192003 w 12192003"/>
              <a:gd name="connsiteY397" fmla="*/ 2792725 h 6858001"/>
              <a:gd name="connsiteX398" fmla="*/ 12192003 w 12192003"/>
              <a:gd name="connsiteY398" fmla="*/ 2849536 h 6858001"/>
              <a:gd name="connsiteX399" fmla="*/ 9207936 w 12192003"/>
              <a:gd name="connsiteY399" fmla="*/ 1 h 6858001"/>
              <a:gd name="connsiteX400" fmla="*/ 9264928 w 12192003"/>
              <a:gd name="connsiteY400" fmla="*/ 1 h 6858001"/>
              <a:gd name="connsiteX401" fmla="*/ 12192003 w 12192003"/>
              <a:gd name="connsiteY401" fmla="*/ 2926873 h 6858001"/>
              <a:gd name="connsiteX402" fmla="*/ 12192003 w 12192003"/>
              <a:gd name="connsiteY402" fmla="*/ 2983869 h 6858001"/>
              <a:gd name="connsiteX403" fmla="*/ 8996526 w 12192003"/>
              <a:gd name="connsiteY403" fmla="*/ 1 h 6858001"/>
              <a:gd name="connsiteX404" fmla="*/ 12192002 w 12192003"/>
              <a:gd name="connsiteY404" fmla="*/ 3195255 h 6858001"/>
              <a:gd name="connsiteX405" fmla="*/ 12192002 w 12192003"/>
              <a:gd name="connsiteY405" fmla="*/ 3253477 h 6858001"/>
              <a:gd name="connsiteX406" fmla="*/ 8938315 w 12192003"/>
              <a:gd name="connsiteY406" fmla="*/ 2 h 6858001"/>
              <a:gd name="connsiteX407" fmla="*/ 8804098 w 12192003"/>
              <a:gd name="connsiteY407" fmla="*/ 1 h 6858001"/>
              <a:gd name="connsiteX408" fmla="*/ 8861100 w 12192003"/>
              <a:gd name="connsiteY408" fmla="*/ 2 h 6858001"/>
              <a:gd name="connsiteX409" fmla="*/ 12192003 w 12192003"/>
              <a:gd name="connsiteY409" fmla="*/ 3330688 h 6858001"/>
              <a:gd name="connsiteX410" fmla="*/ 12192003 w 12192003"/>
              <a:gd name="connsiteY410" fmla="*/ 3387671 h 6858001"/>
              <a:gd name="connsiteX411" fmla="*/ 8726783 w 12192003"/>
              <a:gd name="connsiteY411" fmla="*/ 1 h 6858001"/>
              <a:gd name="connsiteX412" fmla="*/ 12192003 w 12192003"/>
              <a:gd name="connsiteY412" fmla="*/ 3464968 h 6858001"/>
              <a:gd name="connsiteX413" fmla="*/ 12192003 w 12192003"/>
              <a:gd name="connsiteY413" fmla="*/ 3521871 h 6858001"/>
              <a:gd name="connsiteX414" fmla="*/ 8669895 w 12192003"/>
              <a:gd name="connsiteY414" fmla="*/ 2 h 6858001"/>
              <a:gd name="connsiteX415" fmla="*/ 8267172 w 12192003"/>
              <a:gd name="connsiteY415" fmla="*/ 1 h 6858001"/>
              <a:gd name="connsiteX416" fmla="*/ 8324234 w 12192003"/>
              <a:gd name="connsiteY416" fmla="*/ 1 h 6858001"/>
              <a:gd name="connsiteX417" fmla="*/ 12192003 w 12192003"/>
              <a:gd name="connsiteY417" fmla="*/ 3867486 h 6858001"/>
              <a:gd name="connsiteX418" fmla="*/ 12192003 w 12192003"/>
              <a:gd name="connsiteY418" fmla="*/ 3924543 h 6858001"/>
              <a:gd name="connsiteX419" fmla="*/ 8191048 w 12192003"/>
              <a:gd name="connsiteY419" fmla="*/ 1 h 6858001"/>
              <a:gd name="connsiteX420" fmla="*/ 12192003 w 12192003"/>
              <a:gd name="connsiteY420" fmla="*/ 4000667 h 6858001"/>
              <a:gd name="connsiteX421" fmla="*/ 12192003 w 12192003"/>
              <a:gd name="connsiteY421" fmla="*/ 4058734 h 6858001"/>
              <a:gd name="connsiteX422" fmla="*/ 8132977 w 12192003"/>
              <a:gd name="connsiteY422" fmla="*/ 2 h 6858001"/>
              <a:gd name="connsiteX423" fmla="*/ 7786624 w 12192003"/>
              <a:gd name="connsiteY423" fmla="*/ 1 h 6858001"/>
              <a:gd name="connsiteX424" fmla="*/ 12192003 w 12192003"/>
              <a:gd name="connsiteY424" fmla="*/ 4405060 h 6858001"/>
              <a:gd name="connsiteX425" fmla="*/ 12192002 w 12192003"/>
              <a:gd name="connsiteY425" fmla="*/ 4462061 h 6858001"/>
              <a:gd name="connsiteX426" fmla="*/ 7729632 w 12192003"/>
              <a:gd name="connsiteY426" fmla="*/ 2 h 6858001"/>
              <a:gd name="connsiteX427" fmla="*/ 7249731 w 12192003"/>
              <a:gd name="connsiteY427" fmla="*/ 1 h 6858001"/>
              <a:gd name="connsiteX428" fmla="*/ 12192002 w 12192003"/>
              <a:gd name="connsiteY428" fmla="*/ 4941926 h 6858001"/>
              <a:gd name="connsiteX429" fmla="*/ 12192003 w 12192003"/>
              <a:gd name="connsiteY429" fmla="*/ 5000153 h 6858001"/>
              <a:gd name="connsiteX430" fmla="*/ 7191525 w 12192003"/>
              <a:gd name="connsiteY430" fmla="*/ 2 h 6858001"/>
              <a:gd name="connsiteX431" fmla="*/ 6923105 w 12192003"/>
              <a:gd name="connsiteY431" fmla="*/ 1 h 6858001"/>
              <a:gd name="connsiteX432" fmla="*/ 6979987 w 12192003"/>
              <a:gd name="connsiteY432" fmla="*/ 3 h 6858001"/>
              <a:gd name="connsiteX433" fmla="*/ 12192002 w 12192003"/>
              <a:gd name="connsiteY433" fmla="*/ 5211639 h 6858001"/>
              <a:gd name="connsiteX434" fmla="*/ 12192003 w 12192003"/>
              <a:gd name="connsiteY434" fmla="*/ 5268546 h 6858001"/>
              <a:gd name="connsiteX435" fmla="*/ 6654562 w 12192003"/>
              <a:gd name="connsiteY435" fmla="*/ 1 h 6858001"/>
              <a:gd name="connsiteX436" fmla="*/ 6711587 w 12192003"/>
              <a:gd name="connsiteY436" fmla="*/ 2 h 6858001"/>
              <a:gd name="connsiteX437" fmla="*/ 12192003 w 12192003"/>
              <a:gd name="connsiteY437" fmla="*/ 5480017 h 6858001"/>
              <a:gd name="connsiteX438" fmla="*/ 12192003 w 12192003"/>
              <a:gd name="connsiteY438" fmla="*/ 5537070 h 6858001"/>
              <a:gd name="connsiteX439" fmla="*/ 6386184 w 12192003"/>
              <a:gd name="connsiteY439" fmla="*/ 1 h 6858001"/>
              <a:gd name="connsiteX440" fmla="*/ 6444252 w 12192003"/>
              <a:gd name="connsiteY440" fmla="*/ 1 h 6858001"/>
              <a:gd name="connsiteX441" fmla="*/ 12192002 w 12192003"/>
              <a:gd name="connsiteY441" fmla="*/ 5747338 h 6858001"/>
              <a:gd name="connsiteX442" fmla="*/ 12192002 w 12192003"/>
              <a:gd name="connsiteY442" fmla="*/ 5805405 h 6858001"/>
              <a:gd name="connsiteX443" fmla="*/ 5984056 w 12192003"/>
              <a:gd name="connsiteY443" fmla="*/ 1 h 6858001"/>
              <a:gd name="connsiteX444" fmla="*/ 6041047 w 12192003"/>
              <a:gd name="connsiteY444" fmla="*/ 2 h 6858001"/>
              <a:gd name="connsiteX445" fmla="*/ 12192003 w 12192003"/>
              <a:gd name="connsiteY445" fmla="*/ 6150512 h 6858001"/>
              <a:gd name="connsiteX446" fmla="*/ 12192002 w 12192003"/>
              <a:gd name="connsiteY446" fmla="*/ 6207514 h 6858001"/>
              <a:gd name="connsiteX447" fmla="*/ 5715569 w 12192003"/>
              <a:gd name="connsiteY447" fmla="*/ 1 h 6858001"/>
              <a:gd name="connsiteX448" fmla="*/ 5772560 w 12192003"/>
              <a:gd name="connsiteY448" fmla="*/ 2 h 6858001"/>
              <a:gd name="connsiteX449" fmla="*/ 12192003 w 12192003"/>
              <a:gd name="connsiteY449" fmla="*/ 6419001 h 6858001"/>
              <a:gd name="connsiteX450" fmla="*/ 12192003 w 12192003"/>
              <a:gd name="connsiteY450" fmla="*/ 6475999 h 6858001"/>
              <a:gd name="connsiteX451" fmla="*/ 5445953 w 12192003"/>
              <a:gd name="connsiteY451" fmla="*/ 1 h 6858001"/>
              <a:gd name="connsiteX452" fmla="*/ 5504155 w 12192003"/>
              <a:gd name="connsiteY452" fmla="*/ 1 h 6858001"/>
              <a:gd name="connsiteX453" fmla="*/ 12192002 w 12192003"/>
              <a:gd name="connsiteY453" fmla="*/ 6687380 h 6858001"/>
              <a:gd name="connsiteX454" fmla="*/ 12192002 w 12192003"/>
              <a:gd name="connsiteY454" fmla="*/ 6745611 h 6858001"/>
              <a:gd name="connsiteX455" fmla="*/ 4774796 w 12192003"/>
              <a:gd name="connsiteY455" fmla="*/ 1 h 6858001"/>
              <a:gd name="connsiteX456" fmla="*/ 4831857 w 12192003"/>
              <a:gd name="connsiteY456" fmla="*/ 2 h 6858001"/>
              <a:gd name="connsiteX457" fmla="*/ 11690361 w 12192003"/>
              <a:gd name="connsiteY457" fmla="*/ 6858001 h 6858001"/>
              <a:gd name="connsiteX458" fmla="*/ 11633301 w 12192003"/>
              <a:gd name="connsiteY458" fmla="*/ 6858001 h 6858001"/>
              <a:gd name="connsiteX459" fmla="*/ 4698675 w 12192003"/>
              <a:gd name="connsiteY459" fmla="*/ 1 h 6858001"/>
              <a:gd name="connsiteX460" fmla="*/ 11557169 w 12192003"/>
              <a:gd name="connsiteY460" fmla="*/ 6858001 h 6858001"/>
              <a:gd name="connsiteX461" fmla="*/ 11499099 w 12192003"/>
              <a:gd name="connsiteY461" fmla="*/ 6858001 h 6858001"/>
              <a:gd name="connsiteX462" fmla="*/ 4640606 w 12192003"/>
              <a:gd name="connsiteY462" fmla="*/ 2 h 6858001"/>
              <a:gd name="connsiteX463" fmla="*/ 4505873 w 12192003"/>
              <a:gd name="connsiteY463" fmla="*/ 1 h 6858001"/>
              <a:gd name="connsiteX464" fmla="*/ 4563190 w 12192003"/>
              <a:gd name="connsiteY464" fmla="*/ 1 h 6858001"/>
              <a:gd name="connsiteX465" fmla="*/ 11421659 w 12192003"/>
              <a:gd name="connsiteY465" fmla="*/ 6858001 h 6858001"/>
              <a:gd name="connsiteX466" fmla="*/ 11364457 w 12192003"/>
              <a:gd name="connsiteY466" fmla="*/ 6858001 h 6858001"/>
              <a:gd name="connsiteX467" fmla="*/ 4428631 w 12192003"/>
              <a:gd name="connsiteY467" fmla="*/ 1 h 6858001"/>
              <a:gd name="connsiteX468" fmla="*/ 11287214 w 12192003"/>
              <a:gd name="connsiteY468" fmla="*/ 6858001 h 6858001"/>
              <a:gd name="connsiteX469" fmla="*/ 11229919 w 12192003"/>
              <a:gd name="connsiteY469" fmla="*/ 6858001 h 6858001"/>
              <a:gd name="connsiteX470" fmla="*/ 4371452 w 12192003"/>
              <a:gd name="connsiteY470" fmla="*/ 2 h 6858001"/>
              <a:gd name="connsiteX471" fmla="*/ 4237261 w 12192003"/>
              <a:gd name="connsiteY471" fmla="*/ 1 h 6858001"/>
              <a:gd name="connsiteX472" fmla="*/ 4294251 w 12192003"/>
              <a:gd name="connsiteY472" fmla="*/ 1 h 6858001"/>
              <a:gd name="connsiteX473" fmla="*/ 11152745 w 12192003"/>
              <a:gd name="connsiteY473" fmla="*/ 6858001 h 6858001"/>
              <a:gd name="connsiteX474" fmla="*/ 11095740 w 12192003"/>
              <a:gd name="connsiteY474" fmla="*/ 6858001 h 6858001"/>
              <a:gd name="connsiteX475" fmla="*/ 3757362 w 12192003"/>
              <a:gd name="connsiteY475" fmla="*/ 1 h 6858001"/>
              <a:gd name="connsiteX476" fmla="*/ 10615840 w 12192003"/>
              <a:gd name="connsiteY476" fmla="*/ 6858001 h 6858001"/>
              <a:gd name="connsiteX477" fmla="*/ 10557610 w 12192003"/>
              <a:gd name="connsiteY477" fmla="*/ 6858001 h 6858001"/>
              <a:gd name="connsiteX478" fmla="*/ 3699165 w 12192003"/>
              <a:gd name="connsiteY478" fmla="*/ 2 h 6858001"/>
              <a:gd name="connsiteX479" fmla="*/ 3430739 w 12192003"/>
              <a:gd name="connsiteY479" fmla="*/ 1 h 6858001"/>
              <a:gd name="connsiteX480" fmla="*/ 3487613 w 12192003"/>
              <a:gd name="connsiteY480" fmla="*/ 2 h 6858001"/>
              <a:gd name="connsiteX481" fmla="*/ 10346109 w 12192003"/>
              <a:gd name="connsiteY481" fmla="*/ 6858001 h 6858001"/>
              <a:gd name="connsiteX482" fmla="*/ 10289199 w 12192003"/>
              <a:gd name="connsiteY482" fmla="*/ 6858001 h 6858001"/>
              <a:gd name="connsiteX483" fmla="*/ 3296486 w 12192003"/>
              <a:gd name="connsiteY483" fmla="*/ 1 h 6858001"/>
              <a:gd name="connsiteX484" fmla="*/ 3353366 w 12192003"/>
              <a:gd name="connsiteY484" fmla="*/ 2 h 6858001"/>
              <a:gd name="connsiteX485" fmla="*/ 10211858 w 12192003"/>
              <a:gd name="connsiteY485" fmla="*/ 6858001 h 6858001"/>
              <a:gd name="connsiteX486" fmla="*/ 10154974 w 12192003"/>
              <a:gd name="connsiteY486" fmla="*/ 6858001 h 6858001"/>
              <a:gd name="connsiteX487" fmla="*/ 3028000 w 12192003"/>
              <a:gd name="connsiteY487" fmla="*/ 1 h 6858001"/>
              <a:gd name="connsiteX488" fmla="*/ 3085059 w 12192003"/>
              <a:gd name="connsiteY488" fmla="*/ 2 h 6858001"/>
              <a:gd name="connsiteX489" fmla="*/ 9943564 w 12192003"/>
              <a:gd name="connsiteY489" fmla="*/ 6858001 h 6858001"/>
              <a:gd name="connsiteX490" fmla="*/ 9886502 w 12192003"/>
              <a:gd name="connsiteY490" fmla="*/ 6858001 h 6858001"/>
              <a:gd name="connsiteX491" fmla="*/ 2951880 w 12192003"/>
              <a:gd name="connsiteY491" fmla="*/ 1 h 6858001"/>
              <a:gd name="connsiteX492" fmla="*/ 9810374 w 12192003"/>
              <a:gd name="connsiteY492" fmla="*/ 6858001 h 6858001"/>
              <a:gd name="connsiteX493" fmla="*/ 9752302 w 12192003"/>
              <a:gd name="connsiteY493" fmla="*/ 6858001 h 6858001"/>
              <a:gd name="connsiteX494" fmla="*/ 2893810 w 12192003"/>
              <a:gd name="connsiteY494" fmla="*/ 2 h 6858001"/>
              <a:gd name="connsiteX495" fmla="*/ 2624538 w 12192003"/>
              <a:gd name="connsiteY495" fmla="*/ 1 h 6858001"/>
              <a:gd name="connsiteX496" fmla="*/ 2681702 w 12192003"/>
              <a:gd name="connsiteY496" fmla="*/ 2 h 6858001"/>
              <a:gd name="connsiteX497" fmla="*/ 9540284 w 12192003"/>
              <a:gd name="connsiteY497" fmla="*/ 6858001 h 6858001"/>
              <a:gd name="connsiteX498" fmla="*/ 9483006 w 12192003"/>
              <a:gd name="connsiteY498" fmla="*/ 6858001 h 6858001"/>
              <a:gd name="connsiteX499" fmla="*/ 2490344 w 12192003"/>
              <a:gd name="connsiteY499" fmla="*/ 1 h 6858001"/>
              <a:gd name="connsiteX500" fmla="*/ 2547334 w 12192003"/>
              <a:gd name="connsiteY500" fmla="*/ 2 h 6858001"/>
              <a:gd name="connsiteX501" fmla="*/ 9405827 w 12192003"/>
              <a:gd name="connsiteY501" fmla="*/ 6858001 h 6858001"/>
              <a:gd name="connsiteX502" fmla="*/ 9348825 w 12192003"/>
              <a:gd name="connsiteY502" fmla="*/ 6858001 h 6858001"/>
              <a:gd name="connsiteX503" fmla="*/ 2356174 w 12192003"/>
              <a:gd name="connsiteY503" fmla="*/ 1 h 6858001"/>
              <a:gd name="connsiteX504" fmla="*/ 2413026 w 12192003"/>
              <a:gd name="connsiteY504" fmla="*/ 2 h 6858001"/>
              <a:gd name="connsiteX505" fmla="*/ 9271480 w 12192003"/>
              <a:gd name="connsiteY505" fmla="*/ 6858001 h 6858001"/>
              <a:gd name="connsiteX506" fmla="*/ 9214670 w 12192003"/>
              <a:gd name="connsiteY506" fmla="*/ 6858001 h 6858001"/>
              <a:gd name="connsiteX507" fmla="*/ 1818021 w 12192003"/>
              <a:gd name="connsiteY507" fmla="*/ 1 h 6858001"/>
              <a:gd name="connsiteX508" fmla="*/ 1875038 w 12192003"/>
              <a:gd name="connsiteY508" fmla="*/ 2 h 6858001"/>
              <a:gd name="connsiteX509" fmla="*/ 8733481 w 12192003"/>
              <a:gd name="connsiteY509" fmla="*/ 6858001 h 6858001"/>
              <a:gd name="connsiteX510" fmla="*/ 8676497 w 12192003"/>
              <a:gd name="connsiteY510" fmla="*/ 6858001 h 6858001"/>
              <a:gd name="connsiteX511" fmla="*/ 1683825 w 12192003"/>
              <a:gd name="connsiteY511" fmla="*/ 1 h 6858001"/>
              <a:gd name="connsiteX512" fmla="*/ 1740695 w 12192003"/>
              <a:gd name="connsiteY512" fmla="*/ 2 h 6858001"/>
              <a:gd name="connsiteX513" fmla="*/ 8599190 w 12192003"/>
              <a:gd name="connsiteY513" fmla="*/ 6858001 h 6858001"/>
              <a:gd name="connsiteX514" fmla="*/ 8542286 w 12192003"/>
              <a:gd name="connsiteY514" fmla="*/ 6858001 h 6858001"/>
              <a:gd name="connsiteX515" fmla="*/ 1204960 w 12192003"/>
              <a:gd name="connsiteY515" fmla="*/ 1 h 6858001"/>
              <a:gd name="connsiteX516" fmla="*/ 8063454 w 12192003"/>
              <a:gd name="connsiteY516" fmla="*/ 6858001 h 6858001"/>
              <a:gd name="connsiteX517" fmla="*/ 8005383 w 12192003"/>
              <a:gd name="connsiteY517" fmla="*/ 6858001 h 6858001"/>
              <a:gd name="connsiteX518" fmla="*/ 1146892 w 12192003"/>
              <a:gd name="connsiteY518" fmla="*/ 2 h 6858001"/>
              <a:gd name="connsiteX519" fmla="*/ 1012136 w 12192003"/>
              <a:gd name="connsiteY519" fmla="*/ 1 h 6858001"/>
              <a:gd name="connsiteX520" fmla="*/ 1069484 w 12192003"/>
              <a:gd name="connsiteY520" fmla="*/ 1 h 6858001"/>
              <a:gd name="connsiteX521" fmla="*/ 7927951 w 12192003"/>
              <a:gd name="connsiteY521" fmla="*/ 6858001 h 6858001"/>
              <a:gd name="connsiteX522" fmla="*/ 7870719 w 12192003"/>
              <a:gd name="connsiteY522" fmla="*/ 6858001 h 6858001"/>
              <a:gd name="connsiteX523" fmla="*/ 877744 w 12192003"/>
              <a:gd name="connsiteY523" fmla="*/ 1 h 6858001"/>
              <a:gd name="connsiteX524" fmla="*/ 934893 w 12192003"/>
              <a:gd name="connsiteY524" fmla="*/ 2 h 6858001"/>
              <a:gd name="connsiteX525" fmla="*/ 7793475 w 12192003"/>
              <a:gd name="connsiteY525" fmla="*/ 6858001 h 6858001"/>
              <a:gd name="connsiteX526" fmla="*/ 7736211 w 12192003"/>
              <a:gd name="connsiteY526" fmla="*/ 6858001 h 6858001"/>
              <a:gd name="connsiteX527" fmla="*/ 11894741 w 12192003"/>
              <a:gd name="connsiteY527" fmla="*/ 0 h 6858001"/>
              <a:gd name="connsiteX528" fmla="*/ 11951781 w 12192003"/>
              <a:gd name="connsiteY528" fmla="*/ 1 h 6858001"/>
              <a:gd name="connsiteX529" fmla="*/ 12192003 w 12192003"/>
              <a:gd name="connsiteY529" fmla="*/ 240206 h 6858001"/>
              <a:gd name="connsiteX530" fmla="*/ 12192003 w 12192003"/>
              <a:gd name="connsiteY530" fmla="*/ 297242 h 6858001"/>
              <a:gd name="connsiteX531" fmla="*/ 11548948 w 12192003"/>
              <a:gd name="connsiteY531" fmla="*/ 0 h 6858001"/>
              <a:gd name="connsiteX532" fmla="*/ 12192003 w 12192003"/>
              <a:gd name="connsiteY532" fmla="*/ 643012 h 6858001"/>
              <a:gd name="connsiteX533" fmla="*/ 12192002 w 12192003"/>
              <a:gd name="connsiteY533" fmla="*/ 700257 h 6858001"/>
              <a:gd name="connsiteX534" fmla="*/ 11491688 w 12192003"/>
              <a:gd name="connsiteY534" fmla="*/ 1 h 6858001"/>
              <a:gd name="connsiteX535" fmla="*/ 11414443 w 12192003"/>
              <a:gd name="connsiteY535" fmla="*/ 0 h 6858001"/>
              <a:gd name="connsiteX536" fmla="*/ 12192003 w 12192003"/>
              <a:gd name="connsiteY536" fmla="*/ 777494 h 6858001"/>
              <a:gd name="connsiteX537" fmla="*/ 12192002 w 12192003"/>
              <a:gd name="connsiteY537" fmla="*/ 834740 h 6858001"/>
              <a:gd name="connsiteX538" fmla="*/ 11357205 w 12192003"/>
              <a:gd name="connsiteY538" fmla="*/ 1 h 6858001"/>
              <a:gd name="connsiteX539" fmla="*/ 10954530 w 12192003"/>
              <a:gd name="connsiteY539" fmla="*/ 0 h 6858001"/>
              <a:gd name="connsiteX540" fmla="*/ 11011525 w 12192003"/>
              <a:gd name="connsiteY540" fmla="*/ 1 h 6858001"/>
              <a:gd name="connsiteX541" fmla="*/ 12192003 w 12192003"/>
              <a:gd name="connsiteY541" fmla="*/ 1180397 h 6858001"/>
              <a:gd name="connsiteX542" fmla="*/ 12192002 w 12192003"/>
              <a:gd name="connsiteY542" fmla="*/ 1237391 h 6858001"/>
              <a:gd name="connsiteX543" fmla="*/ 10416491 w 12192003"/>
              <a:gd name="connsiteY543" fmla="*/ 0 h 6858001"/>
              <a:gd name="connsiteX544" fmla="*/ 10473383 w 12192003"/>
              <a:gd name="connsiteY544" fmla="*/ 2 h 6858001"/>
              <a:gd name="connsiteX545" fmla="*/ 12192003 w 12192003"/>
              <a:gd name="connsiteY545" fmla="*/ 1718496 h 6858001"/>
              <a:gd name="connsiteX546" fmla="*/ 12192003 w 12192003"/>
              <a:gd name="connsiteY546" fmla="*/ 1775394 h 6858001"/>
              <a:gd name="connsiteX547" fmla="*/ 10070836 w 12192003"/>
              <a:gd name="connsiteY547" fmla="*/ 0 h 6858001"/>
              <a:gd name="connsiteX548" fmla="*/ 12192003 w 12192003"/>
              <a:gd name="connsiteY548" fmla="*/ 2121013 h 6858001"/>
              <a:gd name="connsiteX549" fmla="*/ 12192003 w 12192003"/>
              <a:gd name="connsiteY549" fmla="*/ 2178069 h 6858001"/>
              <a:gd name="connsiteX550" fmla="*/ 10013776 w 12192003"/>
              <a:gd name="connsiteY550" fmla="*/ 1 h 6858001"/>
              <a:gd name="connsiteX551" fmla="*/ 9745079 w 12192003"/>
              <a:gd name="connsiteY551" fmla="*/ 0 h 6858001"/>
              <a:gd name="connsiteX552" fmla="*/ 9802351 w 12192003"/>
              <a:gd name="connsiteY552" fmla="*/ 2 h 6858001"/>
              <a:gd name="connsiteX553" fmla="*/ 12192003 w 12192003"/>
              <a:gd name="connsiteY553" fmla="*/ 2389489 h 6858001"/>
              <a:gd name="connsiteX554" fmla="*/ 12192002 w 12192003"/>
              <a:gd name="connsiteY554" fmla="*/ 2446719 h 6858001"/>
              <a:gd name="connsiteX555" fmla="*/ 9130599 w 12192003"/>
              <a:gd name="connsiteY555" fmla="*/ 0 h 6858001"/>
              <a:gd name="connsiteX556" fmla="*/ 12192003 w 12192003"/>
              <a:gd name="connsiteY556" fmla="*/ 3061208 h 6858001"/>
              <a:gd name="connsiteX557" fmla="*/ 12192002 w 12192003"/>
              <a:gd name="connsiteY557" fmla="*/ 3118020 h 6858001"/>
              <a:gd name="connsiteX558" fmla="*/ 9073767 w 12192003"/>
              <a:gd name="connsiteY558" fmla="*/ 2 h 6858001"/>
              <a:gd name="connsiteX559" fmla="*/ 8458383 w 12192003"/>
              <a:gd name="connsiteY559" fmla="*/ 0 h 6858001"/>
              <a:gd name="connsiteX560" fmla="*/ 12192003 w 12192003"/>
              <a:gd name="connsiteY560" fmla="*/ 3733347 h 6858001"/>
              <a:gd name="connsiteX561" fmla="*/ 12192002 w 12192003"/>
              <a:gd name="connsiteY561" fmla="*/ 3790397 h 6858001"/>
              <a:gd name="connsiteX562" fmla="*/ 8401354 w 12192003"/>
              <a:gd name="connsiteY562" fmla="*/ 2 h 6858001"/>
              <a:gd name="connsiteX563" fmla="*/ 5849888 w 12192003"/>
              <a:gd name="connsiteY563" fmla="*/ 0 h 6858001"/>
              <a:gd name="connsiteX564" fmla="*/ 5906730 w 12192003"/>
              <a:gd name="connsiteY564" fmla="*/ 2 h 6858001"/>
              <a:gd name="connsiteX565" fmla="*/ 12192003 w 12192003"/>
              <a:gd name="connsiteY565" fmla="*/ 6284859 h 6858001"/>
              <a:gd name="connsiteX566" fmla="*/ 12192002 w 12192003"/>
              <a:gd name="connsiteY566" fmla="*/ 6341656 h 6858001"/>
              <a:gd name="connsiteX567" fmla="*/ 5638242 w 12192003"/>
              <a:gd name="connsiteY567" fmla="*/ 0 h 6858001"/>
              <a:gd name="connsiteX568" fmla="*/ 12192003 w 12192003"/>
              <a:gd name="connsiteY568" fmla="*/ 6553343 h 6858001"/>
              <a:gd name="connsiteX569" fmla="*/ 12192002 w 12192003"/>
              <a:gd name="connsiteY569" fmla="*/ 6610145 h 6858001"/>
              <a:gd name="connsiteX570" fmla="*/ 5581398 w 12192003"/>
              <a:gd name="connsiteY570" fmla="*/ 2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Lst>
            <a:rect l="l" t="t" r="r" b="b"/>
            <a:pathLst>
              <a:path w="12192003" h="6858001">
                <a:moveTo>
                  <a:pt x="1" y="6857053"/>
                </a:moveTo>
                <a:lnTo>
                  <a:pt x="950" y="6858001"/>
                </a:lnTo>
                <a:lnTo>
                  <a:pt x="0" y="6858001"/>
                </a:lnTo>
                <a:close/>
                <a:moveTo>
                  <a:pt x="0" y="6721644"/>
                </a:moveTo>
                <a:lnTo>
                  <a:pt x="136368" y="6858001"/>
                </a:lnTo>
                <a:lnTo>
                  <a:pt x="78164" y="6858001"/>
                </a:lnTo>
                <a:lnTo>
                  <a:pt x="0" y="6779843"/>
                </a:lnTo>
                <a:close/>
                <a:moveTo>
                  <a:pt x="1" y="6587568"/>
                </a:moveTo>
                <a:lnTo>
                  <a:pt x="270450" y="6858001"/>
                </a:lnTo>
                <a:lnTo>
                  <a:pt x="213611" y="6858001"/>
                </a:lnTo>
                <a:lnTo>
                  <a:pt x="1" y="6644406"/>
                </a:lnTo>
                <a:close/>
                <a:moveTo>
                  <a:pt x="0" y="6453257"/>
                </a:moveTo>
                <a:lnTo>
                  <a:pt x="404772" y="6858001"/>
                </a:lnTo>
                <a:lnTo>
                  <a:pt x="347782" y="6858001"/>
                </a:lnTo>
                <a:lnTo>
                  <a:pt x="1" y="6510243"/>
                </a:lnTo>
                <a:close/>
                <a:moveTo>
                  <a:pt x="0" y="6319096"/>
                </a:moveTo>
                <a:lnTo>
                  <a:pt x="538941" y="6858001"/>
                </a:lnTo>
                <a:lnTo>
                  <a:pt x="482102" y="6858001"/>
                </a:lnTo>
                <a:lnTo>
                  <a:pt x="0" y="6375935"/>
                </a:lnTo>
                <a:close/>
                <a:moveTo>
                  <a:pt x="1" y="6184788"/>
                </a:moveTo>
                <a:lnTo>
                  <a:pt x="673263" y="6858001"/>
                </a:lnTo>
                <a:lnTo>
                  <a:pt x="616270" y="6858001"/>
                </a:lnTo>
                <a:lnTo>
                  <a:pt x="0" y="6241776"/>
                </a:lnTo>
                <a:close/>
                <a:moveTo>
                  <a:pt x="0" y="6050407"/>
                </a:moveTo>
                <a:lnTo>
                  <a:pt x="807663" y="6858001"/>
                </a:lnTo>
                <a:lnTo>
                  <a:pt x="750456" y="6858001"/>
                </a:lnTo>
                <a:lnTo>
                  <a:pt x="0" y="6107598"/>
                </a:lnTo>
                <a:close/>
                <a:moveTo>
                  <a:pt x="1" y="5915868"/>
                </a:moveTo>
                <a:lnTo>
                  <a:pt x="942198" y="6858001"/>
                </a:lnTo>
                <a:lnTo>
                  <a:pt x="884905" y="6858001"/>
                </a:lnTo>
                <a:lnTo>
                  <a:pt x="0" y="5973172"/>
                </a:lnTo>
                <a:close/>
                <a:moveTo>
                  <a:pt x="1" y="5780393"/>
                </a:moveTo>
                <a:lnTo>
                  <a:pt x="1077686" y="6858001"/>
                </a:lnTo>
                <a:lnTo>
                  <a:pt x="1019616" y="6858001"/>
                </a:lnTo>
                <a:lnTo>
                  <a:pt x="1" y="5838460"/>
                </a:lnTo>
                <a:close/>
                <a:moveTo>
                  <a:pt x="0" y="5647220"/>
                </a:moveTo>
                <a:lnTo>
                  <a:pt x="1210870" y="6858001"/>
                </a:lnTo>
                <a:lnTo>
                  <a:pt x="1153810" y="6858001"/>
                </a:lnTo>
                <a:lnTo>
                  <a:pt x="0" y="5704277"/>
                </a:lnTo>
                <a:close/>
                <a:moveTo>
                  <a:pt x="0" y="5513078"/>
                </a:moveTo>
                <a:lnTo>
                  <a:pt x="1345022" y="6858001"/>
                </a:lnTo>
                <a:lnTo>
                  <a:pt x="1287992" y="6858001"/>
                </a:lnTo>
                <a:lnTo>
                  <a:pt x="0" y="5570098"/>
                </a:lnTo>
                <a:close/>
                <a:moveTo>
                  <a:pt x="0" y="5378935"/>
                </a:moveTo>
                <a:lnTo>
                  <a:pt x="1479173" y="6858001"/>
                </a:lnTo>
                <a:lnTo>
                  <a:pt x="1422290" y="6858001"/>
                </a:lnTo>
                <a:lnTo>
                  <a:pt x="0" y="5435814"/>
                </a:lnTo>
                <a:close/>
                <a:moveTo>
                  <a:pt x="0" y="5244697"/>
                </a:moveTo>
                <a:lnTo>
                  <a:pt x="1613422" y="6858001"/>
                </a:lnTo>
                <a:lnTo>
                  <a:pt x="1556534" y="6858001"/>
                </a:lnTo>
                <a:lnTo>
                  <a:pt x="0" y="5301574"/>
                </a:lnTo>
                <a:close/>
                <a:moveTo>
                  <a:pt x="0" y="5110378"/>
                </a:moveTo>
                <a:lnTo>
                  <a:pt x="1747738" y="6858001"/>
                </a:lnTo>
                <a:lnTo>
                  <a:pt x="1690736" y="6858001"/>
                </a:lnTo>
                <a:lnTo>
                  <a:pt x="0" y="5167384"/>
                </a:lnTo>
                <a:close/>
                <a:moveTo>
                  <a:pt x="1" y="4974971"/>
                </a:moveTo>
                <a:lnTo>
                  <a:pt x="1883164" y="6858001"/>
                </a:lnTo>
                <a:lnTo>
                  <a:pt x="1824954" y="6858001"/>
                </a:lnTo>
                <a:lnTo>
                  <a:pt x="0" y="5033168"/>
                </a:lnTo>
                <a:close/>
                <a:moveTo>
                  <a:pt x="0" y="4840893"/>
                </a:moveTo>
                <a:lnTo>
                  <a:pt x="2017239" y="6858001"/>
                </a:lnTo>
                <a:lnTo>
                  <a:pt x="1960406" y="6858001"/>
                </a:lnTo>
                <a:lnTo>
                  <a:pt x="0" y="4897732"/>
                </a:lnTo>
                <a:close/>
                <a:moveTo>
                  <a:pt x="0" y="4706583"/>
                </a:moveTo>
                <a:lnTo>
                  <a:pt x="2151567" y="6858001"/>
                </a:lnTo>
                <a:lnTo>
                  <a:pt x="2094573" y="6858001"/>
                </a:lnTo>
                <a:lnTo>
                  <a:pt x="0" y="4763571"/>
                </a:lnTo>
                <a:close/>
                <a:moveTo>
                  <a:pt x="0" y="4572422"/>
                </a:moveTo>
                <a:lnTo>
                  <a:pt x="2285732" y="6858001"/>
                </a:lnTo>
                <a:lnTo>
                  <a:pt x="2228900" y="6858001"/>
                </a:lnTo>
                <a:lnTo>
                  <a:pt x="0" y="4629266"/>
                </a:lnTo>
                <a:close/>
                <a:moveTo>
                  <a:pt x="0" y="4438119"/>
                </a:moveTo>
                <a:lnTo>
                  <a:pt x="2420058" y="6858001"/>
                </a:lnTo>
                <a:lnTo>
                  <a:pt x="2363065" y="6858001"/>
                </a:lnTo>
                <a:lnTo>
                  <a:pt x="0" y="4495103"/>
                </a:lnTo>
                <a:close/>
                <a:moveTo>
                  <a:pt x="0" y="4303750"/>
                </a:moveTo>
                <a:lnTo>
                  <a:pt x="2554469" y="6858001"/>
                </a:lnTo>
                <a:lnTo>
                  <a:pt x="2497249" y="6858001"/>
                </a:lnTo>
                <a:lnTo>
                  <a:pt x="0" y="4360924"/>
                </a:lnTo>
                <a:close/>
                <a:moveTo>
                  <a:pt x="0" y="4169197"/>
                </a:moveTo>
                <a:lnTo>
                  <a:pt x="2688989" y="6858001"/>
                </a:lnTo>
                <a:lnTo>
                  <a:pt x="2631713" y="6858001"/>
                </a:lnTo>
                <a:lnTo>
                  <a:pt x="1" y="4226512"/>
                </a:lnTo>
                <a:close/>
                <a:moveTo>
                  <a:pt x="0" y="4033920"/>
                </a:moveTo>
                <a:lnTo>
                  <a:pt x="2824286" y="6858001"/>
                </a:lnTo>
                <a:lnTo>
                  <a:pt x="2766216" y="6858001"/>
                </a:lnTo>
                <a:lnTo>
                  <a:pt x="1" y="4091985"/>
                </a:lnTo>
                <a:close/>
                <a:moveTo>
                  <a:pt x="0" y="3900748"/>
                </a:moveTo>
                <a:lnTo>
                  <a:pt x="2957472" y="6858001"/>
                </a:lnTo>
                <a:lnTo>
                  <a:pt x="2900411" y="6858001"/>
                </a:lnTo>
                <a:lnTo>
                  <a:pt x="0" y="3957805"/>
                </a:lnTo>
                <a:close/>
                <a:moveTo>
                  <a:pt x="0" y="3766604"/>
                </a:moveTo>
                <a:lnTo>
                  <a:pt x="3091624" y="6858001"/>
                </a:lnTo>
                <a:lnTo>
                  <a:pt x="3034586" y="6858001"/>
                </a:lnTo>
                <a:lnTo>
                  <a:pt x="0" y="3823621"/>
                </a:lnTo>
                <a:close/>
                <a:moveTo>
                  <a:pt x="0" y="3632463"/>
                </a:moveTo>
                <a:lnTo>
                  <a:pt x="3225771" y="6858001"/>
                </a:lnTo>
                <a:lnTo>
                  <a:pt x="3168891" y="6858001"/>
                </a:lnTo>
                <a:lnTo>
                  <a:pt x="1" y="3689339"/>
                </a:lnTo>
                <a:close/>
                <a:moveTo>
                  <a:pt x="0" y="3498224"/>
                </a:moveTo>
                <a:lnTo>
                  <a:pt x="3360022" y="6858001"/>
                </a:lnTo>
                <a:lnTo>
                  <a:pt x="3303129" y="6858001"/>
                </a:lnTo>
                <a:lnTo>
                  <a:pt x="0" y="3555096"/>
                </a:lnTo>
                <a:close/>
                <a:moveTo>
                  <a:pt x="1" y="3363897"/>
                </a:moveTo>
                <a:lnTo>
                  <a:pt x="3494332" y="6858001"/>
                </a:lnTo>
                <a:lnTo>
                  <a:pt x="3437333" y="6858001"/>
                </a:lnTo>
                <a:lnTo>
                  <a:pt x="0" y="3420909"/>
                </a:lnTo>
                <a:close/>
                <a:moveTo>
                  <a:pt x="0" y="3228497"/>
                </a:moveTo>
                <a:lnTo>
                  <a:pt x="3629762" y="6858001"/>
                </a:lnTo>
                <a:lnTo>
                  <a:pt x="3571548" y="6858001"/>
                </a:lnTo>
                <a:lnTo>
                  <a:pt x="1" y="3286688"/>
                </a:lnTo>
                <a:close/>
                <a:moveTo>
                  <a:pt x="0" y="3094412"/>
                </a:moveTo>
                <a:lnTo>
                  <a:pt x="3763833" y="6858001"/>
                </a:lnTo>
                <a:lnTo>
                  <a:pt x="3707003" y="6858001"/>
                </a:lnTo>
                <a:lnTo>
                  <a:pt x="0" y="3151258"/>
                </a:lnTo>
                <a:close/>
                <a:moveTo>
                  <a:pt x="0" y="2960107"/>
                </a:moveTo>
                <a:lnTo>
                  <a:pt x="3898164" y="6858001"/>
                </a:lnTo>
                <a:lnTo>
                  <a:pt x="3841169" y="6858001"/>
                </a:lnTo>
                <a:lnTo>
                  <a:pt x="0" y="3017093"/>
                </a:lnTo>
                <a:close/>
                <a:moveTo>
                  <a:pt x="1" y="2825944"/>
                </a:moveTo>
                <a:lnTo>
                  <a:pt x="4032325" y="6858001"/>
                </a:lnTo>
                <a:lnTo>
                  <a:pt x="3975499" y="6858001"/>
                </a:lnTo>
                <a:lnTo>
                  <a:pt x="1" y="2882793"/>
                </a:lnTo>
                <a:close/>
                <a:moveTo>
                  <a:pt x="0" y="2691644"/>
                </a:moveTo>
                <a:lnTo>
                  <a:pt x="4166660" y="6858001"/>
                </a:lnTo>
                <a:lnTo>
                  <a:pt x="4109661" y="6858001"/>
                </a:lnTo>
                <a:lnTo>
                  <a:pt x="1" y="2748629"/>
                </a:lnTo>
                <a:close/>
                <a:moveTo>
                  <a:pt x="0" y="2557287"/>
                </a:moveTo>
                <a:lnTo>
                  <a:pt x="4301082" y="6858001"/>
                </a:lnTo>
                <a:lnTo>
                  <a:pt x="4243846" y="6858001"/>
                </a:lnTo>
                <a:lnTo>
                  <a:pt x="0" y="2614446"/>
                </a:lnTo>
                <a:close/>
                <a:moveTo>
                  <a:pt x="0" y="2422720"/>
                </a:moveTo>
                <a:lnTo>
                  <a:pt x="4435587" y="6858001"/>
                </a:lnTo>
                <a:lnTo>
                  <a:pt x="4378325" y="6858001"/>
                </a:lnTo>
                <a:lnTo>
                  <a:pt x="1" y="2480050"/>
                </a:lnTo>
                <a:close/>
                <a:moveTo>
                  <a:pt x="1" y="2287249"/>
                </a:moveTo>
                <a:lnTo>
                  <a:pt x="4571082" y="6858001"/>
                </a:lnTo>
                <a:lnTo>
                  <a:pt x="4513013" y="6858001"/>
                </a:lnTo>
                <a:lnTo>
                  <a:pt x="0" y="2345315"/>
                </a:lnTo>
                <a:close/>
                <a:moveTo>
                  <a:pt x="0" y="2154081"/>
                </a:moveTo>
                <a:lnTo>
                  <a:pt x="4704268" y="6858001"/>
                </a:lnTo>
                <a:lnTo>
                  <a:pt x="4647209" y="6858001"/>
                </a:lnTo>
                <a:lnTo>
                  <a:pt x="0" y="2211135"/>
                </a:lnTo>
                <a:close/>
                <a:moveTo>
                  <a:pt x="0" y="2019935"/>
                </a:moveTo>
                <a:lnTo>
                  <a:pt x="4838420" y="6858001"/>
                </a:lnTo>
                <a:lnTo>
                  <a:pt x="4781377" y="6858001"/>
                </a:lnTo>
                <a:lnTo>
                  <a:pt x="1" y="2076946"/>
                </a:lnTo>
                <a:close/>
                <a:moveTo>
                  <a:pt x="0" y="1885791"/>
                </a:moveTo>
                <a:lnTo>
                  <a:pt x="4972568" y="6858001"/>
                </a:lnTo>
                <a:lnTo>
                  <a:pt x="4915684" y="6858001"/>
                </a:lnTo>
                <a:lnTo>
                  <a:pt x="0" y="1942669"/>
                </a:lnTo>
                <a:close/>
                <a:moveTo>
                  <a:pt x="0" y="1751554"/>
                </a:moveTo>
                <a:lnTo>
                  <a:pt x="5106818" y="6858001"/>
                </a:lnTo>
                <a:lnTo>
                  <a:pt x="5049922" y="6858001"/>
                </a:lnTo>
                <a:lnTo>
                  <a:pt x="1" y="1808422"/>
                </a:lnTo>
                <a:close/>
                <a:moveTo>
                  <a:pt x="0" y="1617221"/>
                </a:moveTo>
                <a:lnTo>
                  <a:pt x="5241121" y="6858001"/>
                </a:lnTo>
                <a:lnTo>
                  <a:pt x="5184126" y="6858001"/>
                </a:lnTo>
                <a:lnTo>
                  <a:pt x="0" y="1674236"/>
                </a:lnTo>
                <a:close/>
                <a:moveTo>
                  <a:pt x="1" y="1481822"/>
                </a:moveTo>
                <a:lnTo>
                  <a:pt x="5376558" y="6858001"/>
                </a:lnTo>
                <a:lnTo>
                  <a:pt x="5318337" y="6858001"/>
                </a:lnTo>
                <a:lnTo>
                  <a:pt x="0" y="1540012"/>
                </a:lnTo>
                <a:close/>
                <a:moveTo>
                  <a:pt x="0" y="1347736"/>
                </a:moveTo>
                <a:lnTo>
                  <a:pt x="5510620" y="6858001"/>
                </a:lnTo>
                <a:lnTo>
                  <a:pt x="5453798" y="6858001"/>
                </a:lnTo>
                <a:lnTo>
                  <a:pt x="0" y="1404584"/>
                </a:lnTo>
                <a:close/>
                <a:moveTo>
                  <a:pt x="0" y="1213435"/>
                </a:moveTo>
                <a:lnTo>
                  <a:pt x="5644956" y="6858001"/>
                </a:lnTo>
                <a:lnTo>
                  <a:pt x="5587959" y="6858001"/>
                </a:lnTo>
                <a:lnTo>
                  <a:pt x="1" y="1270418"/>
                </a:lnTo>
                <a:close/>
                <a:moveTo>
                  <a:pt x="0" y="1079268"/>
                </a:moveTo>
                <a:lnTo>
                  <a:pt x="5779117" y="6858001"/>
                </a:lnTo>
                <a:lnTo>
                  <a:pt x="5722295" y="6858001"/>
                </a:lnTo>
                <a:lnTo>
                  <a:pt x="1" y="1136123"/>
                </a:lnTo>
                <a:close/>
                <a:moveTo>
                  <a:pt x="0" y="944974"/>
                </a:moveTo>
                <a:lnTo>
                  <a:pt x="5913453" y="6858001"/>
                </a:lnTo>
                <a:lnTo>
                  <a:pt x="5856454" y="6858001"/>
                </a:lnTo>
                <a:lnTo>
                  <a:pt x="0" y="1001958"/>
                </a:lnTo>
                <a:close/>
                <a:moveTo>
                  <a:pt x="0" y="810630"/>
                </a:moveTo>
                <a:lnTo>
                  <a:pt x="6047886" y="6858001"/>
                </a:lnTo>
                <a:lnTo>
                  <a:pt x="5990638" y="6858001"/>
                </a:lnTo>
                <a:lnTo>
                  <a:pt x="0" y="867772"/>
                </a:lnTo>
                <a:close/>
                <a:moveTo>
                  <a:pt x="0" y="676047"/>
                </a:moveTo>
                <a:lnTo>
                  <a:pt x="6182377" y="6858001"/>
                </a:lnTo>
                <a:lnTo>
                  <a:pt x="6125130" y="6858001"/>
                </a:lnTo>
                <a:lnTo>
                  <a:pt x="0" y="733393"/>
                </a:lnTo>
                <a:close/>
                <a:moveTo>
                  <a:pt x="1" y="541798"/>
                </a:moveTo>
                <a:lnTo>
                  <a:pt x="6316659" y="6858001"/>
                </a:lnTo>
                <a:lnTo>
                  <a:pt x="6258588" y="6858001"/>
                </a:lnTo>
                <a:lnTo>
                  <a:pt x="0" y="599864"/>
                </a:lnTo>
                <a:close/>
                <a:moveTo>
                  <a:pt x="0" y="408631"/>
                </a:moveTo>
                <a:lnTo>
                  <a:pt x="6449847" y="6858001"/>
                </a:lnTo>
                <a:lnTo>
                  <a:pt x="6392786" y="6858001"/>
                </a:lnTo>
                <a:lnTo>
                  <a:pt x="0" y="465685"/>
                </a:lnTo>
                <a:close/>
                <a:moveTo>
                  <a:pt x="0" y="274483"/>
                </a:moveTo>
                <a:lnTo>
                  <a:pt x="6583997" y="6858001"/>
                </a:lnTo>
                <a:lnTo>
                  <a:pt x="6526950" y="6858001"/>
                </a:lnTo>
                <a:lnTo>
                  <a:pt x="1" y="331489"/>
                </a:lnTo>
                <a:close/>
                <a:moveTo>
                  <a:pt x="0" y="140339"/>
                </a:moveTo>
                <a:lnTo>
                  <a:pt x="6718145" y="6858001"/>
                </a:lnTo>
                <a:lnTo>
                  <a:pt x="6661261" y="6858001"/>
                </a:lnTo>
                <a:lnTo>
                  <a:pt x="0" y="197218"/>
                </a:lnTo>
                <a:close/>
                <a:moveTo>
                  <a:pt x="0" y="6105"/>
                </a:moveTo>
                <a:lnTo>
                  <a:pt x="6852393" y="6858001"/>
                </a:lnTo>
                <a:lnTo>
                  <a:pt x="6795493" y="6858001"/>
                </a:lnTo>
                <a:lnTo>
                  <a:pt x="0" y="62966"/>
                </a:lnTo>
                <a:close/>
                <a:moveTo>
                  <a:pt x="7461143" y="2"/>
                </a:moveTo>
                <a:lnTo>
                  <a:pt x="7518134" y="2"/>
                </a:lnTo>
                <a:lnTo>
                  <a:pt x="12192002" y="4673547"/>
                </a:lnTo>
                <a:lnTo>
                  <a:pt x="12192002" y="4730544"/>
                </a:lnTo>
                <a:close/>
                <a:moveTo>
                  <a:pt x="6252682" y="2"/>
                </a:moveTo>
                <a:lnTo>
                  <a:pt x="6309984" y="3"/>
                </a:lnTo>
                <a:lnTo>
                  <a:pt x="12192003" y="5881618"/>
                </a:lnTo>
                <a:lnTo>
                  <a:pt x="12192003" y="5938817"/>
                </a:lnTo>
                <a:close/>
                <a:moveTo>
                  <a:pt x="5311730" y="2"/>
                </a:moveTo>
                <a:lnTo>
                  <a:pt x="5368739" y="2"/>
                </a:lnTo>
                <a:lnTo>
                  <a:pt x="12192003" y="6822822"/>
                </a:lnTo>
                <a:lnTo>
                  <a:pt x="12192003" y="6858001"/>
                </a:lnTo>
                <a:lnTo>
                  <a:pt x="12170205" y="6858001"/>
                </a:lnTo>
                <a:close/>
                <a:moveTo>
                  <a:pt x="3834606" y="2"/>
                </a:moveTo>
                <a:lnTo>
                  <a:pt x="3891452" y="2"/>
                </a:lnTo>
                <a:lnTo>
                  <a:pt x="10749892" y="6858001"/>
                </a:lnTo>
                <a:lnTo>
                  <a:pt x="10693080" y="6858001"/>
                </a:lnTo>
                <a:close/>
                <a:moveTo>
                  <a:pt x="3564936" y="2"/>
                </a:moveTo>
                <a:lnTo>
                  <a:pt x="3621950" y="2"/>
                </a:lnTo>
                <a:lnTo>
                  <a:pt x="10480393" y="6858001"/>
                </a:lnTo>
                <a:lnTo>
                  <a:pt x="10423410" y="6858001"/>
                </a:lnTo>
                <a:close/>
                <a:moveTo>
                  <a:pt x="609375" y="2"/>
                </a:moveTo>
                <a:lnTo>
                  <a:pt x="666235" y="2"/>
                </a:lnTo>
                <a:lnTo>
                  <a:pt x="7524688" y="6858001"/>
                </a:lnTo>
                <a:lnTo>
                  <a:pt x="7467872" y="6858001"/>
                </a:lnTo>
                <a:close/>
                <a:moveTo>
                  <a:pt x="11760569" y="2"/>
                </a:moveTo>
                <a:lnTo>
                  <a:pt x="11817631" y="2"/>
                </a:lnTo>
                <a:lnTo>
                  <a:pt x="12192003" y="374345"/>
                </a:lnTo>
                <a:lnTo>
                  <a:pt x="12192003" y="431402"/>
                </a:lnTo>
                <a:close/>
                <a:moveTo>
                  <a:pt x="11626373" y="2"/>
                </a:moveTo>
                <a:lnTo>
                  <a:pt x="11684443" y="2"/>
                </a:lnTo>
                <a:lnTo>
                  <a:pt x="12192003" y="507524"/>
                </a:lnTo>
                <a:lnTo>
                  <a:pt x="12192002" y="565589"/>
                </a:lnTo>
                <a:close/>
                <a:moveTo>
                  <a:pt x="10282252" y="2"/>
                </a:moveTo>
                <a:lnTo>
                  <a:pt x="10339135" y="2"/>
                </a:lnTo>
                <a:lnTo>
                  <a:pt x="12192003" y="1852736"/>
                </a:lnTo>
                <a:lnTo>
                  <a:pt x="12192003" y="1909615"/>
                </a:lnTo>
                <a:close/>
                <a:moveTo>
                  <a:pt x="8535653" y="2"/>
                </a:moveTo>
                <a:lnTo>
                  <a:pt x="8592534" y="2"/>
                </a:lnTo>
                <a:lnTo>
                  <a:pt x="12192003" y="3599210"/>
                </a:lnTo>
                <a:lnTo>
                  <a:pt x="12192002" y="3656089"/>
                </a:lnTo>
                <a:close/>
                <a:moveTo>
                  <a:pt x="8055559" y="2"/>
                </a:moveTo>
                <a:lnTo>
                  <a:pt x="12192002" y="4136163"/>
                </a:lnTo>
                <a:lnTo>
                  <a:pt x="12192003" y="4193376"/>
                </a:lnTo>
                <a:lnTo>
                  <a:pt x="7998269" y="2"/>
                </a:lnTo>
                <a:close/>
                <a:moveTo>
                  <a:pt x="7863818" y="2"/>
                </a:moveTo>
                <a:lnTo>
                  <a:pt x="7921027" y="2"/>
                </a:lnTo>
                <a:lnTo>
                  <a:pt x="12192003" y="4270613"/>
                </a:lnTo>
                <a:lnTo>
                  <a:pt x="12192003" y="4327891"/>
                </a:lnTo>
                <a:close/>
                <a:moveTo>
                  <a:pt x="7595464" y="2"/>
                </a:moveTo>
                <a:lnTo>
                  <a:pt x="7652304" y="2"/>
                </a:lnTo>
                <a:lnTo>
                  <a:pt x="12192002" y="4539401"/>
                </a:lnTo>
                <a:lnTo>
                  <a:pt x="12192003" y="4596206"/>
                </a:lnTo>
                <a:close/>
                <a:moveTo>
                  <a:pt x="7383812" y="2"/>
                </a:moveTo>
                <a:lnTo>
                  <a:pt x="12192003" y="4807885"/>
                </a:lnTo>
                <a:lnTo>
                  <a:pt x="12192003" y="4864693"/>
                </a:lnTo>
                <a:lnTo>
                  <a:pt x="7326974" y="2"/>
                </a:lnTo>
                <a:close/>
                <a:moveTo>
                  <a:pt x="7114310" y="2"/>
                </a:moveTo>
                <a:lnTo>
                  <a:pt x="12192002" y="5077365"/>
                </a:lnTo>
                <a:lnTo>
                  <a:pt x="12192003" y="5134343"/>
                </a:lnTo>
                <a:lnTo>
                  <a:pt x="7057304" y="2"/>
                </a:lnTo>
                <a:close/>
                <a:moveTo>
                  <a:pt x="6788857" y="2"/>
                </a:moveTo>
                <a:lnTo>
                  <a:pt x="6845739" y="2"/>
                </a:lnTo>
                <a:lnTo>
                  <a:pt x="12192003" y="5345882"/>
                </a:lnTo>
                <a:lnTo>
                  <a:pt x="12192002" y="5402760"/>
                </a:lnTo>
                <a:close/>
                <a:moveTo>
                  <a:pt x="6520374" y="2"/>
                </a:moveTo>
                <a:lnTo>
                  <a:pt x="6577434" y="2"/>
                </a:lnTo>
                <a:lnTo>
                  <a:pt x="12192003" y="5614155"/>
                </a:lnTo>
                <a:lnTo>
                  <a:pt x="12192003" y="5671211"/>
                </a:lnTo>
                <a:close/>
                <a:moveTo>
                  <a:pt x="6118245" y="2"/>
                </a:moveTo>
                <a:lnTo>
                  <a:pt x="6175438" y="2"/>
                </a:lnTo>
                <a:lnTo>
                  <a:pt x="12192003" y="6016055"/>
                </a:lnTo>
                <a:lnTo>
                  <a:pt x="12192003" y="6073345"/>
                </a:lnTo>
                <a:close/>
                <a:moveTo>
                  <a:pt x="5177530" y="2"/>
                </a:moveTo>
                <a:lnTo>
                  <a:pt x="5234409" y="2"/>
                </a:lnTo>
                <a:lnTo>
                  <a:pt x="12092906" y="6858001"/>
                </a:lnTo>
                <a:lnTo>
                  <a:pt x="12035991" y="6858001"/>
                </a:lnTo>
                <a:close/>
                <a:moveTo>
                  <a:pt x="5043280" y="2"/>
                </a:moveTo>
                <a:lnTo>
                  <a:pt x="5100162" y="2"/>
                </a:lnTo>
                <a:lnTo>
                  <a:pt x="11958654" y="6858001"/>
                </a:lnTo>
                <a:lnTo>
                  <a:pt x="11901771" y="6858001"/>
                </a:lnTo>
                <a:close/>
                <a:moveTo>
                  <a:pt x="4908989" y="2"/>
                </a:moveTo>
                <a:lnTo>
                  <a:pt x="4966011" y="2"/>
                </a:lnTo>
                <a:lnTo>
                  <a:pt x="11824509" y="6858001"/>
                </a:lnTo>
                <a:lnTo>
                  <a:pt x="11767449" y="6858001"/>
                </a:lnTo>
                <a:close/>
                <a:moveTo>
                  <a:pt x="4159940" y="2"/>
                </a:moveTo>
                <a:lnTo>
                  <a:pt x="11018392" y="6858001"/>
                </a:lnTo>
                <a:lnTo>
                  <a:pt x="10961586" y="6858001"/>
                </a:lnTo>
                <a:lnTo>
                  <a:pt x="4103091" y="2"/>
                </a:lnTo>
                <a:close/>
                <a:moveTo>
                  <a:pt x="4025768" y="2"/>
                </a:moveTo>
                <a:lnTo>
                  <a:pt x="10884240" y="6858001"/>
                </a:lnTo>
                <a:lnTo>
                  <a:pt x="10827240" y="6858001"/>
                </a:lnTo>
                <a:lnTo>
                  <a:pt x="3968779" y="2"/>
                </a:lnTo>
                <a:close/>
                <a:moveTo>
                  <a:pt x="3162197" y="2"/>
                </a:moveTo>
                <a:lnTo>
                  <a:pt x="3219214" y="2"/>
                </a:lnTo>
                <a:lnTo>
                  <a:pt x="10077712" y="6858001"/>
                </a:lnTo>
                <a:lnTo>
                  <a:pt x="10020657" y="6858001"/>
                </a:lnTo>
                <a:close/>
                <a:moveTo>
                  <a:pt x="2758944" y="2"/>
                </a:moveTo>
                <a:lnTo>
                  <a:pt x="2816277" y="2"/>
                </a:lnTo>
                <a:lnTo>
                  <a:pt x="9674745" y="6858001"/>
                </a:lnTo>
                <a:lnTo>
                  <a:pt x="9617526" y="6858001"/>
                </a:lnTo>
                <a:close/>
                <a:moveTo>
                  <a:pt x="2221863" y="2"/>
                </a:moveTo>
                <a:lnTo>
                  <a:pt x="2278852" y="2"/>
                </a:lnTo>
                <a:lnTo>
                  <a:pt x="9137323" y="6858001"/>
                </a:lnTo>
                <a:lnTo>
                  <a:pt x="9080324" y="6858001"/>
                </a:lnTo>
                <a:close/>
                <a:moveTo>
                  <a:pt x="2144541" y="2"/>
                </a:moveTo>
                <a:lnTo>
                  <a:pt x="9002979" y="6858001"/>
                </a:lnTo>
                <a:lnTo>
                  <a:pt x="8946165" y="6858001"/>
                </a:lnTo>
                <a:lnTo>
                  <a:pt x="2087689" y="2"/>
                </a:lnTo>
                <a:close/>
                <a:moveTo>
                  <a:pt x="1952252" y="2"/>
                </a:moveTo>
                <a:lnTo>
                  <a:pt x="2010446" y="2"/>
                </a:lnTo>
                <a:lnTo>
                  <a:pt x="8868925" y="6858001"/>
                </a:lnTo>
                <a:lnTo>
                  <a:pt x="8810699" y="6858001"/>
                </a:lnTo>
                <a:close/>
                <a:moveTo>
                  <a:pt x="1606449" y="2"/>
                </a:moveTo>
                <a:lnTo>
                  <a:pt x="8464939" y="6858001"/>
                </a:lnTo>
                <a:lnTo>
                  <a:pt x="8408058" y="6858001"/>
                </a:lnTo>
                <a:lnTo>
                  <a:pt x="1549567" y="2"/>
                </a:lnTo>
                <a:close/>
                <a:moveTo>
                  <a:pt x="1415284" y="2"/>
                </a:moveTo>
                <a:lnTo>
                  <a:pt x="1472296" y="2"/>
                </a:lnTo>
                <a:lnTo>
                  <a:pt x="8330794" y="6858001"/>
                </a:lnTo>
                <a:lnTo>
                  <a:pt x="8273742" y="6858001"/>
                </a:lnTo>
                <a:close/>
                <a:moveTo>
                  <a:pt x="1281079" y="2"/>
                </a:moveTo>
                <a:lnTo>
                  <a:pt x="1338140" y="2"/>
                </a:lnTo>
                <a:lnTo>
                  <a:pt x="8196645" y="6858001"/>
                </a:lnTo>
                <a:lnTo>
                  <a:pt x="8139583" y="6858001"/>
                </a:lnTo>
                <a:close/>
                <a:moveTo>
                  <a:pt x="743551" y="2"/>
                </a:moveTo>
                <a:lnTo>
                  <a:pt x="800537" y="2"/>
                </a:lnTo>
                <a:lnTo>
                  <a:pt x="7659031" y="6858001"/>
                </a:lnTo>
                <a:lnTo>
                  <a:pt x="7602030" y="6858001"/>
                </a:lnTo>
                <a:close/>
                <a:moveTo>
                  <a:pt x="475073" y="2"/>
                </a:moveTo>
                <a:lnTo>
                  <a:pt x="532059" y="2"/>
                </a:lnTo>
                <a:lnTo>
                  <a:pt x="7390530" y="6858001"/>
                </a:lnTo>
                <a:lnTo>
                  <a:pt x="7333532" y="6858001"/>
                </a:lnTo>
                <a:close/>
                <a:moveTo>
                  <a:pt x="340894" y="2"/>
                </a:moveTo>
                <a:lnTo>
                  <a:pt x="397751" y="2"/>
                </a:lnTo>
                <a:lnTo>
                  <a:pt x="7256190" y="6858001"/>
                </a:lnTo>
                <a:lnTo>
                  <a:pt x="7199371" y="6858001"/>
                </a:lnTo>
                <a:close/>
                <a:moveTo>
                  <a:pt x="205462" y="2"/>
                </a:moveTo>
                <a:lnTo>
                  <a:pt x="263651" y="2"/>
                </a:lnTo>
                <a:lnTo>
                  <a:pt x="7122129" y="6858001"/>
                </a:lnTo>
                <a:lnTo>
                  <a:pt x="7063908" y="6858001"/>
                </a:lnTo>
                <a:close/>
                <a:moveTo>
                  <a:pt x="128248" y="2"/>
                </a:moveTo>
                <a:lnTo>
                  <a:pt x="6986692" y="6858001"/>
                </a:lnTo>
                <a:lnTo>
                  <a:pt x="6929700" y="6858001"/>
                </a:lnTo>
                <a:lnTo>
                  <a:pt x="71226" y="2"/>
                </a:lnTo>
                <a:close/>
                <a:moveTo>
                  <a:pt x="12192003" y="1"/>
                </a:moveTo>
                <a:lnTo>
                  <a:pt x="12192003" y="28720"/>
                </a:lnTo>
                <a:lnTo>
                  <a:pt x="12163282" y="2"/>
                </a:lnTo>
                <a:close/>
                <a:moveTo>
                  <a:pt x="12029048" y="1"/>
                </a:moveTo>
                <a:lnTo>
                  <a:pt x="12085930" y="2"/>
                </a:lnTo>
                <a:lnTo>
                  <a:pt x="12192003" y="106066"/>
                </a:lnTo>
                <a:lnTo>
                  <a:pt x="12192003" y="162944"/>
                </a:lnTo>
                <a:close/>
                <a:moveTo>
                  <a:pt x="11280020" y="1"/>
                </a:moveTo>
                <a:lnTo>
                  <a:pt x="12192003" y="911918"/>
                </a:lnTo>
                <a:lnTo>
                  <a:pt x="12192002" y="968913"/>
                </a:lnTo>
                <a:lnTo>
                  <a:pt x="11223022" y="2"/>
                </a:lnTo>
                <a:close/>
                <a:moveTo>
                  <a:pt x="11088862" y="1"/>
                </a:moveTo>
                <a:lnTo>
                  <a:pt x="11145687" y="2"/>
                </a:lnTo>
                <a:lnTo>
                  <a:pt x="12192003" y="1046248"/>
                </a:lnTo>
                <a:lnTo>
                  <a:pt x="12192003" y="1103062"/>
                </a:lnTo>
                <a:close/>
                <a:moveTo>
                  <a:pt x="10820365" y="1"/>
                </a:moveTo>
                <a:lnTo>
                  <a:pt x="10877193" y="1"/>
                </a:lnTo>
                <a:lnTo>
                  <a:pt x="12192003" y="1314726"/>
                </a:lnTo>
                <a:lnTo>
                  <a:pt x="12192003" y="1371542"/>
                </a:lnTo>
                <a:close/>
                <a:moveTo>
                  <a:pt x="10743122" y="1"/>
                </a:moveTo>
                <a:lnTo>
                  <a:pt x="12192003" y="1448780"/>
                </a:lnTo>
                <a:lnTo>
                  <a:pt x="12192003" y="1506997"/>
                </a:lnTo>
                <a:lnTo>
                  <a:pt x="10684908" y="2"/>
                </a:lnTo>
                <a:close/>
                <a:moveTo>
                  <a:pt x="10550695" y="1"/>
                </a:moveTo>
                <a:lnTo>
                  <a:pt x="10607692" y="2"/>
                </a:lnTo>
                <a:lnTo>
                  <a:pt x="12192003" y="1584209"/>
                </a:lnTo>
                <a:lnTo>
                  <a:pt x="12192003" y="1641194"/>
                </a:lnTo>
                <a:close/>
                <a:moveTo>
                  <a:pt x="10204984" y="1"/>
                </a:moveTo>
                <a:lnTo>
                  <a:pt x="12192003" y="1986873"/>
                </a:lnTo>
                <a:lnTo>
                  <a:pt x="12192003" y="2043917"/>
                </a:lnTo>
                <a:lnTo>
                  <a:pt x="10147947" y="2"/>
                </a:lnTo>
                <a:close/>
                <a:moveTo>
                  <a:pt x="9937649" y="1"/>
                </a:moveTo>
                <a:lnTo>
                  <a:pt x="12192002" y="2254193"/>
                </a:lnTo>
                <a:lnTo>
                  <a:pt x="12192002" y="2312261"/>
                </a:lnTo>
                <a:lnTo>
                  <a:pt x="9879577" y="2"/>
                </a:lnTo>
                <a:close/>
                <a:moveTo>
                  <a:pt x="9610610" y="1"/>
                </a:moveTo>
                <a:lnTo>
                  <a:pt x="9667836" y="2"/>
                </a:lnTo>
                <a:lnTo>
                  <a:pt x="12192002" y="2523954"/>
                </a:lnTo>
                <a:lnTo>
                  <a:pt x="12192002" y="2581216"/>
                </a:lnTo>
                <a:close/>
                <a:moveTo>
                  <a:pt x="9476424" y="1"/>
                </a:moveTo>
                <a:lnTo>
                  <a:pt x="9533421" y="1"/>
                </a:lnTo>
                <a:lnTo>
                  <a:pt x="12192003" y="2658390"/>
                </a:lnTo>
                <a:lnTo>
                  <a:pt x="12192003" y="2715389"/>
                </a:lnTo>
                <a:close/>
                <a:moveTo>
                  <a:pt x="9342260" y="1"/>
                </a:moveTo>
                <a:lnTo>
                  <a:pt x="9399093" y="1"/>
                </a:lnTo>
                <a:lnTo>
                  <a:pt x="12192003" y="2792725"/>
                </a:lnTo>
                <a:lnTo>
                  <a:pt x="12192003" y="2849536"/>
                </a:lnTo>
                <a:close/>
                <a:moveTo>
                  <a:pt x="9207936" y="1"/>
                </a:moveTo>
                <a:lnTo>
                  <a:pt x="9264928" y="1"/>
                </a:lnTo>
                <a:lnTo>
                  <a:pt x="12192003" y="2926873"/>
                </a:lnTo>
                <a:lnTo>
                  <a:pt x="12192003" y="2983869"/>
                </a:lnTo>
                <a:close/>
                <a:moveTo>
                  <a:pt x="8996526" y="1"/>
                </a:moveTo>
                <a:lnTo>
                  <a:pt x="12192002" y="3195255"/>
                </a:lnTo>
                <a:lnTo>
                  <a:pt x="12192002" y="3253477"/>
                </a:lnTo>
                <a:lnTo>
                  <a:pt x="8938315" y="2"/>
                </a:lnTo>
                <a:close/>
                <a:moveTo>
                  <a:pt x="8804098" y="1"/>
                </a:moveTo>
                <a:lnTo>
                  <a:pt x="8861100" y="2"/>
                </a:lnTo>
                <a:lnTo>
                  <a:pt x="12192003" y="3330688"/>
                </a:lnTo>
                <a:lnTo>
                  <a:pt x="12192003" y="3387671"/>
                </a:lnTo>
                <a:close/>
                <a:moveTo>
                  <a:pt x="8726783" y="1"/>
                </a:moveTo>
                <a:lnTo>
                  <a:pt x="12192003" y="3464968"/>
                </a:lnTo>
                <a:lnTo>
                  <a:pt x="12192003" y="3521871"/>
                </a:lnTo>
                <a:lnTo>
                  <a:pt x="8669895" y="2"/>
                </a:lnTo>
                <a:close/>
                <a:moveTo>
                  <a:pt x="8267172" y="1"/>
                </a:moveTo>
                <a:lnTo>
                  <a:pt x="8324234" y="1"/>
                </a:lnTo>
                <a:lnTo>
                  <a:pt x="12192003" y="3867486"/>
                </a:lnTo>
                <a:lnTo>
                  <a:pt x="12192003" y="3924543"/>
                </a:lnTo>
                <a:close/>
                <a:moveTo>
                  <a:pt x="8191048" y="1"/>
                </a:moveTo>
                <a:lnTo>
                  <a:pt x="12192003" y="4000667"/>
                </a:lnTo>
                <a:lnTo>
                  <a:pt x="12192003" y="4058734"/>
                </a:lnTo>
                <a:lnTo>
                  <a:pt x="8132977" y="2"/>
                </a:lnTo>
                <a:close/>
                <a:moveTo>
                  <a:pt x="7786624" y="1"/>
                </a:moveTo>
                <a:lnTo>
                  <a:pt x="12192003" y="4405060"/>
                </a:lnTo>
                <a:lnTo>
                  <a:pt x="12192002" y="4462061"/>
                </a:lnTo>
                <a:lnTo>
                  <a:pt x="7729632" y="2"/>
                </a:lnTo>
                <a:close/>
                <a:moveTo>
                  <a:pt x="7249731" y="1"/>
                </a:moveTo>
                <a:lnTo>
                  <a:pt x="12192002" y="4941926"/>
                </a:lnTo>
                <a:lnTo>
                  <a:pt x="12192003" y="5000153"/>
                </a:lnTo>
                <a:lnTo>
                  <a:pt x="7191525" y="2"/>
                </a:lnTo>
                <a:close/>
                <a:moveTo>
                  <a:pt x="6923105" y="1"/>
                </a:moveTo>
                <a:lnTo>
                  <a:pt x="6979987" y="3"/>
                </a:lnTo>
                <a:lnTo>
                  <a:pt x="12192002" y="5211639"/>
                </a:lnTo>
                <a:lnTo>
                  <a:pt x="12192003" y="5268546"/>
                </a:lnTo>
                <a:close/>
                <a:moveTo>
                  <a:pt x="6654562" y="1"/>
                </a:moveTo>
                <a:lnTo>
                  <a:pt x="6711587" y="2"/>
                </a:lnTo>
                <a:lnTo>
                  <a:pt x="12192003" y="5480017"/>
                </a:lnTo>
                <a:lnTo>
                  <a:pt x="12192003" y="5537070"/>
                </a:lnTo>
                <a:close/>
                <a:moveTo>
                  <a:pt x="6386184" y="1"/>
                </a:moveTo>
                <a:lnTo>
                  <a:pt x="6444252" y="1"/>
                </a:lnTo>
                <a:lnTo>
                  <a:pt x="12192002" y="5747338"/>
                </a:lnTo>
                <a:lnTo>
                  <a:pt x="12192002" y="5805405"/>
                </a:lnTo>
                <a:close/>
                <a:moveTo>
                  <a:pt x="5984056" y="1"/>
                </a:moveTo>
                <a:lnTo>
                  <a:pt x="6041047" y="2"/>
                </a:lnTo>
                <a:lnTo>
                  <a:pt x="12192003" y="6150512"/>
                </a:lnTo>
                <a:lnTo>
                  <a:pt x="12192002" y="6207514"/>
                </a:lnTo>
                <a:close/>
                <a:moveTo>
                  <a:pt x="5715569" y="1"/>
                </a:moveTo>
                <a:lnTo>
                  <a:pt x="5772560" y="2"/>
                </a:lnTo>
                <a:lnTo>
                  <a:pt x="12192003" y="6419001"/>
                </a:lnTo>
                <a:lnTo>
                  <a:pt x="12192003" y="6475999"/>
                </a:lnTo>
                <a:close/>
                <a:moveTo>
                  <a:pt x="5445953" y="1"/>
                </a:moveTo>
                <a:lnTo>
                  <a:pt x="5504155" y="1"/>
                </a:lnTo>
                <a:lnTo>
                  <a:pt x="12192002" y="6687380"/>
                </a:lnTo>
                <a:lnTo>
                  <a:pt x="12192002" y="6745611"/>
                </a:lnTo>
                <a:close/>
                <a:moveTo>
                  <a:pt x="4774796" y="1"/>
                </a:moveTo>
                <a:lnTo>
                  <a:pt x="4831857" y="2"/>
                </a:lnTo>
                <a:lnTo>
                  <a:pt x="11690361" y="6858001"/>
                </a:lnTo>
                <a:lnTo>
                  <a:pt x="11633301" y="6858001"/>
                </a:lnTo>
                <a:close/>
                <a:moveTo>
                  <a:pt x="4698675" y="1"/>
                </a:moveTo>
                <a:lnTo>
                  <a:pt x="11557169" y="6858001"/>
                </a:lnTo>
                <a:lnTo>
                  <a:pt x="11499099" y="6858001"/>
                </a:lnTo>
                <a:lnTo>
                  <a:pt x="4640606" y="2"/>
                </a:lnTo>
                <a:close/>
                <a:moveTo>
                  <a:pt x="4505873" y="1"/>
                </a:moveTo>
                <a:lnTo>
                  <a:pt x="4563190" y="1"/>
                </a:lnTo>
                <a:lnTo>
                  <a:pt x="11421659" y="6858001"/>
                </a:lnTo>
                <a:lnTo>
                  <a:pt x="11364457" y="6858001"/>
                </a:lnTo>
                <a:close/>
                <a:moveTo>
                  <a:pt x="4428631" y="1"/>
                </a:moveTo>
                <a:lnTo>
                  <a:pt x="11287214" y="6858001"/>
                </a:lnTo>
                <a:lnTo>
                  <a:pt x="11229919" y="6858001"/>
                </a:lnTo>
                <a:lnTo>
                  <a:pt x="4371452" y="2"/>
                </a:lnTo>
                <a:close/>
                <a:moveTo>
                  <a:pt x="4237261" y="1"/>
                </a:moveTo>
                <a:lnTo>
                  <a:pt x="4294251" y="1"/>
                </a:lnTo>
                <a:lnTo>
                  <a:pt x="11152745" y="6858001"/>
                </a:lnTo>
                <a:lnTo>
                  <a:pt x="11095740" y="6858001"/>
                </a:lnTo>
                <a:close/>
                <a:moveTo>
                  <a:pt x="3757362" y="1"/>
                </a:moveTo>
                <a:lnTo>
                  <a:pt x="10615840" y="6858001"/>
                </a:lnTo>
                <a:lnTo>
                  <a:pt x="10557610" y="6858001"/>
                </a:lnTo>
                <a:lnTo>
                  <a:pt x="3699165" y="2"/>
                </a:lnTo>
                <a:close/>
                <a:moveTo>
                  <a:pt x="3430739" y="1"/>
                </a:moveTo>
                <a:lnTo>
                  <a:pt x="3487613" y="2"/>
                </a:lnTo>
                <a:lnTo>
                  <a:pt x="10346109" y="6858001"/>
                </a:lnTo>
                <a:lnTo>
                  <a:pt x="10289199" y="6858001"/>
                </a:lnTo>
                <a:close/>
                <a:moveTo>
                  <a:pt x="3296486" y="1"/>
                </a:moveTo>
                <a:lnTo>
                  <a:pt x="3353366" y="2"/>
                </a:lnTo>
                <a:lnTo>
                  <a:pt x="10211858" y="6858001"/>
                </a:lnTo>
                <a:lnTo>
                  <a:pt x="10154974" y="6858001"/>
                </a:lnTo>
                <a:close/>
                <a:moveTo>
                  <a:pt x="3028000" y="1"/>
                </a:moveTo>
                <a:lnTo>
                  <a:pt x="3085059" y="2"/>
                </a:lnTo>
                <a:lnTo>
                  <a:pt x="9943564" y="6858001"/>
                </a:lnTo>
                <a:lnTo>
                  <a:pt x="9886502" y="6858001"/>
                </a:lnTo>
                <a:close/>
                <a:moveTo>
                  <a:pt x="2951880" y="1"/>
                </a:moveTo>
                <a:lnTo>
                  <a:pt x="9810374" y="6858001"/>
                </a:lnTo>
                <a:lnTo>
                  <a:pt x="9752302" y="6858001"/>
                </a:lnTo>
                <a:lnTo>
                  <a:pt x="2893810" y="2"/>
                </a:lnTo>
                <a:close/>
                <a:moveTo>
                  <a:pt x="2624538" y="1"/>
                </a:moveTo>
                <a:lnTo>
                  <a:pt x="2681702" y="2"/>
                </a:lnTo>
                <a:lnTo>
                  <a:pt x="9540284" y="6858001"/>
                </a:lnTo>
                <a:lnTo>
                  <a:pt x="9483006" y="6858001"/>
                </a:lnTo>
                <a:close/>
                <a:moveTo>
                  <a:pt x="2490344" y="1"/>
                </a:moveTo>
                <a:lnTo>
                  <a:pt x="2547334" y="2"/>
                </a:lnTo>
                <a:lnTo>
                  <a:pt x="9405827" y="6858001"/>
                </a:lnTo>
                <a:lnTo>
                  <a:pt x="9348825" y="6858001"/>
                </a:lnTo>
                <a:close/>
                <a:moveTo>
                  <a:pt x="2356174" y="1"/>
                </a:moveTo>
                <a:lnTo>
                  <a:pt x="2413026" y="2"/>
                </a:lnTo>
                <a:lnTo>
                  <a:pt x="9271480" y="6858001"/>
                </a:lnTo>
                <a:lnTo>
                  <a:pt x="9214670" y="6858001"/>
                </a:lnTo>
                <a:close/>
                <a:moveTo>
                  <a:pt x="1818021" y="1"/>
                </a:moveTo>
                <a:lnTo>
                  <a:pt x="1875038" y="2"/>
                </a:lnTo>
                <a:lnTo>
                  <a:pt x="8733481" y="6858001"/>
                </a:lnTo>
                <a:lnTo>
                  <a:pt x="8676497" y="6858001"/>
                </a:lnTo>
                <a:close/>
                <a:moveTo>
                  <a:pt x="1683825" y="1"/>
                </a:moveTo>
                <a:lnTo>
                  <a:pt x="1740695" y="2"/>
                </a:lnTo>
                <a:lnTo>
                  <a:pt x="8599190" y="6858001"/>
                </a:lnTo>
                <a:lnTo>
                  <a:pt x="8542286" y="6858001"/>
                </a:lnTo>
                <a:close/>
                <a:moveTo>
                  <a:pt x="1204960" y="1"/>
                </a:moveTo>
                <a:lnTo>
                  <a:pt x="8063454" y="6858001"/>
                </a:lnTo>
                <a:lnTo>
                  <a:pt x="8005383" y="6858001"/>
                </a:lnTo>
                <a:lnTo>
                  <a:pt x="1146892" y="2"/>
                </a:lnTo>
                <a:close/>
                <a:moveTo>
                  <a:pt x="1012136" y="1"/>
                </a:moveTo>
                <a:lnTo>
                  <a:pt x="1069484" y="1"/>
                </a:lnTo>
                <a:lnTo>
                  <a:pt x="7927951" y="6858001"/>
                </a:lnTo>
                <a:lnTo>
                  <a:pt x="7870719" y="6858001"/>
                </a:lnTo>
                <a:close/>
                <a:moveTo>
                  <a:pt x="877744" y="1"/>
                </a:moveTo>
                <a:lnTo>
                  <a:pt x="934893" y="2"/>
                </a:lnTo>
                <a:lnTo>
                  <a:pt x="7793475" y="6858001"/>
                </a:lnTo>
                <a:lnTo>
                  <a:pt x="7736211" y="6858001"/>
                </a:lnTo>
                <a:close/>
                <a:moveTo>
                  <a:pt x="11894741" y="0"/>
                </a:moveTo>
                <a:lnTo>
                  <a:pt x="11951781" y="1"/>
                </a:lnTo>
                <a:lnTo>
                  <a:pt x="12192003" y="240206"/>
                </a:lnTo>
                <a:lnTo>
                  <a:pt x="12192003" y="297242"/>
                </a:lnTo>
                <a:close/>
                <a:moveTo>
                  <a:pt x="11548948" y="0"/>
                </a:moveTo>
                <a:lnTo>
                  <a:pt x="12192003" y="643012"/>
                </a:lnTo>
                <a:lnTo>
                  <a:pt x="12192002" y="700257"/>
                </a:lnTo>
                <a:lnTo>
                  <a:pt x="11491688" y="1"/>
                </a:lnTo>
                <a:close/>
                <a:moveTo>
                  <a:pt x="11414443" y="0"/>
                </a:moveTo>
                <a:lnTo>
                  <a:pt x="12192003" y="777494"/>
                </a:lnTo>
                <a:lnTo>
                  <a:pt x="12192002" y="834740"/>
                </a:lnTo>
                <a:lnTo>
                  <a:pt x="11357205" y="1"/>
                </a:lnTo>
                <a:close/>
                <a:moveTo>
                  <a:pt x="10954530" y="0"/>
                </a:moveTo>
                <a:lnTo>
                  <a:pt x="11011525" y="1"/>
                </a:lnTo>
                <a:lnTo>
                  <a:pt x="12192003" y="1180397"/>
                </a:lnTo>
                <a:lnTo>
                  <a:pt x="12192002" y="1237391"/>
                </a:lnTo>
                <a:close/>
                <a:moveTo>
                  <a:pt x="10416491" y="0"/>
                </a:moveTo>
                <a:lnTo>
                  <a:pt x="10473383" y="2"/>
                </a:lnTo>
                <a:lnTo>
                  <a:pt x="12192003" y="1718496"/>
                </a:lnTo>
                <a:lnTo>
                  <a:pt x="12192003" y="1775394"/>
                </a:lnTo>
                <a:close/>
                <a:moveTo>
                  <a:pt x="10070836" y="0"/>
                </a:moveTo>
                <a:lnTo>
                  <a:pt x="12192003" y="2121013"/>
                </a:lnTo>
                <a:lnTo>
                  <a:pt x="12192003" y="2178069"/>
                </a:lnTo>
                <a:lnTo>
                  <a:pt x="10013776" y="1"/>
                </a:lnTo>
                <a:close/>
                <a:moveTo>
                  <a:pt x="9745079" y="0"/>
                </a:moveTo>
                <a:lnTo>
                  <a:pt x="9802351" y="2"/>
                </a:lnTo>
                <a:lnTo>
                  <a:pt x="12192003" y="2389489"/>
                </a:lnTo>
                <a:lnTo>
                  <a:pt x="12192002" y="2446719"/>
                </a:lnTo>
                <a:close/>
                <a:moveTo>
                  <a:pt x="9130599" y="0"/>
                </a:moveTo>
                <a:lnTo>
                  <a:pt x="12192003" y="3061208"/>
                </a:lnTo>
                <a:lnTo>
                  <a:pt x="12192002" y="3118020"/>
                </a:lnTo>
                <a:lnTo>
                  <a:pt x="9073767" y="2"/>
                </a:lnTo>
                <a:close/>
                <a:moveTo>
                  <a:pt x="8458383" y="0"/>
                </a:moveTo>
                <a:lnTo>
                  <a:pt x="12192003" y="3733347"/>
                </a:lnTo>
                <a:lnTo>
                  <a:pt x="12192002" y="3790397"/>
                </a:lnTo>
                <a:lnTo>
                  <a:pt x="8401354" y="2"/>
                </a:lnTo>
                <a:close/>
                <a:moveTo>
                  <a:pt x="5849888" y="0"/>
                </a:moveTo>
                <a:lnTo>
                  <a:pt x="5906730" y="2"/>
                </a:lnTo>
                <a:lnTo>
                  <a:pt x="12192003" y="6284859"/>
                </a:lnTo>
                <a:lnTo>
                  <a:pt x="12192002" y="6341656"/>
                </a:lnTo>
                <a:close/>
                <a:moveTo>
                  <a:pt x="5638242" y="0"/>
                </a:moveTo>
                <a:lnTo>
                  <a:pt x="12192003" y="6553343"/>
                </a:lnTo>
                <a:lnTo>
                  <a:pt x="12192002" y="6610145"/>
                </a:lnTo>
                <a:lnTo>
                  <a:pt x="5581398" y="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9" name="Group 108">
            <a:extLst>
              <a:ext uri="{FF2B5EF4-FFF2-40B4-BE49-F238E27FC236}">
                <a16:creationId xmlns:a16="http://schemas.microsoft.com/office/drawing/2014/main" id="{743B47CB-A5E5-4F4C-8B94-8ABDFFDECE49}"/>
              </a:ext>
            </a:extLst>
          </p:cNvPr>
          <p:cNvGrpSpPr/>
          <p:nvPr userDrawn="1"/>
        </p:nvGrpSpPr>
        <p:grpSpPr>
          <a:xfrm>
            <a:off x="0" y="983357"/>
            <a:ext cx="12192000" cy="5874643"/>
            <a:chOff x="0" y="983357"/>
            <a:chExt cx="12192000" cy="5874643"/>
          </a:xfrm>
        </p:grpSpPr>
        <p:grpSp>
          <p:nvGrpSpPr>
            <p:cNvPr id="110" name="Group 109">
              <a:extLst>
                <a:ext uri="{FF2B5EF4-FFF2-40B4-BE49-F238E27FC236}">
                  <a16:creationId xmlns:a16="http://schemas.microsoft.com/office/drawing/2014/main" id="{E917F2CE-6810-4A46-903B-2DC749E22A7E}"/>
                </a:ext>
              </a:extLst>
            </p:cNvPr>
            <p:cNvGrpSpPr/>
            <p:nvPr/>
          </p:nvGrpSpPr>
          <p:grpSpPr>
            <a:xfrm>
              <a:off x="0" y="983357"/>
              <a:ext cx="12192000" cy="5874643"/>
              <a:chOff x="0" y="983357"/>
              <a:chExt cx="12192000" cy="5874643"/>
            </a:xfrm>
          </p:grpSpPr>
          <p:grpSp>
            <p:nvGrpSpPr>
              <p:cNvPr id="114" name="Group 113">
                <a:extLst>
                  <a:ext uri="{FF2B5EF4-FFF2-40B4-BE49-F238E27FC236}">
                    <a16:creationId xmlns:a16="http://schemas.microsoft.com/office/drawing/2014/main" id="{F1AFD896-CA21-405A-A3D5-42E67938373B}"/>
                  </a:ext>
                </a:extLst>
              </p:cNvPr>
              <p:cNvGrpSpPr/>
              <p:nvPr/>
            </p:nvGrpSpPr>
            <p:grpSpPr>
              <a:xfrm>
                <a:off x="0" y="983357"/>
                <a:ext cx="11083233" cy="3922220"/>
                <a:chOff x="152400" y="1134216"/>
                <a:chExt cx="11083233" cy="3922220"/>
              </a:xfrm>
            </p:grpSpPr>
            <p:sp>
              <p:nvSpPr>
                <p:cNvPr id="119" name="Rectangle 118">
                  <a:extLst>
                    <a:ext uri="{FF2B5EF4-FFF2-40B4-BE49-F238E27FC236}">
                      <a16:creationId xmlns:a16="http://schemas.microsoft.com/office/drawing/2014/main" id="{08F71E74-34E8-4BBD-AF51-EE827054D12E}"/>
                    </a:ext>
                  </a:extLst>
                </p:cNvPr>
                <p:cNvSpPr/>
                <p:nvPr/>
              </p:nvSpPr>
              <p:spPr>
                <a:xfrm>
                  <a:off x="152400" y="1134216"/>
                  <a:ext cx="1108133" cy="983357"/>
                </a:xfrm>
                <a:prstGeom prst="rect">
                  <a:avLst/>
                </a:prstGeom>
                <a:solidFill>
                  <a:srgbClr val="10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5C07E6BB-6B3C-48AA-9647-A6ADEE7F3758}"/>
                    </a:ext>
                  </a:extLst>
                </p:cNvPr>
                <p:cNvSpPr/>
                <p:nvPr/>
              </p:nvSpPr>
              <p:spPr>
                <a:xfrm>
                  <a:off x="2369300" y="1134216"/>
                  <a:ext cx="1108133" cy="983357"/>
                </a:xfrm>
                <a:prstGeom prst="rect">
                  <a:avLst/>
                </a:prstGeom>
                <a:solidFill>
                  <a:srgbClr val="10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1F4400D8-600F-4ADB-B33B-879743DB114E}"/>
                    </a:ext>
                  </a:extLst>
                </p:cNvPr>
                <p:cNvSpPr/>
                <p:nvPr/>
              </p:nvSpPr>
              <p:spPr>
                <a:xfrm>
                  <a:off x="7911233" y="1134216"/>
                  <a:ext cx="1108133" cy="983357"/>
                </a:xfrm>
                <a:prstGeom prst="rect">
                  <a:avLst/>
                </a:prstGeom>
                <a:solidFill>
                  <a:srgbClr val="10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782B6542-39EE-452E-874F-9A254B21F7CF}"/>
                    </a:ext>
                  </a:extLst>
                </p:cNvPr>
                <p:cNvSpPr/>
                <p:nvPr/>
              </p:nvSpPr>
              <p:spPr>
                <a:xfrm>
                  <a:off x="10127500" y="1134216"/>
                  <a:ext cx="1108133" cy="983357"/>
                </a:xfrm>
                <a:prstGeom prst="rect">
                  <a:avLst/>
                </a:prstGeom>
                <a:solidFill>
                  <a:srgbClr val="10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299FF9C8-4F89-459E-B918-766D27F83058}"/>
                    </a:ext>
                  </a:extLst>
                </p:cNvPr>
                <p:cNvSpPr/>
                <p:nvPr/>
              </p:nvSpPr>
              <p:spPr>
                <a:xfrm>
                  <a:off x="4585567" y="3089721"/>
                  <a:ext cx="1108133" cy="983357"/>
                </a:xfrm>
                <a:prstGeom prst="rect">
                  <a:avLst/>
                </a:prstGeom>
                <a:solidFill>
                  <a:srgbClr val="10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C75E10FD-AC05-4073-B1DD-62E740CC8384}"/>
                    </a:ext>
                  </a:extLst>
                </p:cNvPr>
                <p:cNvSpPr/>
                <p:nvPr/>
              </p:nvSpPr>
              <p:spPr>
                <a:xfrm>
                  <a:off x="5694333" y="3089721"/>
                  <a:ext cx="1108133" cy="983357"/>
                </a:xfrm>
                <a:prstGeom prst="rect">
                  <a:avLst/>
                </a:prstGeom>
                <a:solidFill>
                  <a:srgbClr val="10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02B89D35-1593-4ABD-A5BB-DF7BBE2CDBB8}"/>
                    </a:ext>
                  </a:extLst>
                </p:cNvPr>
                <p:cNvSpPr/>
                <p:nvPr/>
              </p:nvSpPr>
              <p:spPr>
                <a:xfrm>
                  <a:off x="4585567" y="4073079"/>
                  <a:ext cx="1108133" cy="983357"/>
                </a:xfrm>
                <a:prstGeom prst="rect">
                  <a:avLst/>
                </a:prstGeom>
                <a:solidFill>
                  <a:srgbClr val="10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0EF574D0-7155-4834-905E-DAC65C014B53}"/>
                    </a:ext>
                  </a:extLst>
                </p:cNvPr>
                <p:cNvSpPr/>
                <p:nvPr/>
              </p:nvSpPr>
              <p:spPr>
                <a:xfrm>
                  <a:off x="5694333" y="4073079"/>
                  <a:ext cx="1108133" cy="983357"/>
                </a:xfrm>
                <a:prstGeom prst="rect">
                  <a:avLst/>
                </a:prstGeom>
                <a:solidFill>
                  <a:srgbClr val="10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484D2DB9-B6D5-4D0F-BB08-DD05AE22B7E1}"/>
                  </a:ext>
                </a:extLst>
              </p:cNvPr>
              <p:cNvGrpSpPr/>
              <p:nvPr/>
            </p:nvGrpSpPr>
            <p:grpSpPr>
              <a:xfrm>
                <a:off x="7758833" y="5874643"/>
                <a:ext cx="4433167" cy="983357"/>
                <a:chOff x="7911233" y="6027043"/>
                <a:chExt cx="4433167" cy="983357"/>
              </a:xfrm>
            </p:grpSpPr>
            <p:sp>
              <p:nvSpPr>
                <p:cNvPr id="116" name="Rectangle 115">
                  <a:extLst>
                    <a:ext uri="{FF2B5EF4-FFF2-40B4-BE49-F238E27FC236}">
                      <a16:creationId xmlns:a16="http://schemas.microsoft.com/office/drawing/2014/main" id="{3FF4D0F5-2DDB-442E-BB9B-9DC256BD5CB5}"/>
                    </a:ext>
                  </a:extLst>
                </p:cNvPr>
                <p:cNvSpPr/>
                <p:nvPr/>
              </p:nvSpPr>
              <p:spPr>
                <a:xfrm>
                  <a:off x="7911233" y="6027043"/>
                  <a:ext cx="1108133" cy="983357"/>
                </a:xfrm>
                <a:prstGeom prst="rect">
                  <a:avLst/>
                </a:prstGeom>
                <a:solidFill>
                  <a:srgbClr val="10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B38EF157-7872-4858-8DD2-05B2B1EBE7FB}"/>
                    </a:ext>
                  </a:extLst>
                </p:cNvPr>
                <p:cNvSpPr/>
                <p:nvPr/>
              </p:nvSpPr>
              <p:spPr>
                <a:xfrm>
                  <a:off x="10127500" y="6027043"/>
                  <a:ext cx="1108133" cy="983357"/>
                </a:xfrm>
                <a:prstGeom prst="rect">
                  <a:avLst/>
                </a:prstGeom>
                <a:solidFill>
                  <a:srgbClr val="10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F8D77593-2556-438A-9EED-4EDEDF02247B}"/>
                    </a:ext>
                  </a:extLst>
                </p:cNvPr>
                <p:cNvSpPr/>
                <p:nvPr/>
              </p:nvSpPr>
              <p:spPr>
                <a:xfrm>
                  <a:off x="11236267" y="6027043"/>
                  <a:ext cx="1108133" cy="983357"/>
                </a:xfrm>
                <a:prstGeom prst="rect">
                  <a:avLst/>
                </a:prstGeom>
                <a:solidFill>
                  <a:srgbClr val="10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1" name="Group 110">
              <a:extLst>
                <a:ext uri="{FF2B5EF4-FFF2-40B4-BE49-F238E27FC236}">
                  <a16:creationId xmlns:a16="http://schemas.microsoft.com/office/drawing/2014/main" id="{94348342-3379-4693-A1C1-251EF7C26764}"/>
                </a:ext>
              </a:extLst>
            </p:cNvPr>
            <p:cNvGrpSpPr/>
            <p:nvPr/>
          </p:nvGrpSpPr>
          <p:grpSpPr>
            <a:xfrm>
              <a:off x="0" y="4897199"/>
              <a:ext cx="1108133" cy="1960801"/>
              <a:chOff x="152400" y="5049599"/>
              <a:chExt cx="1108133" cy="1960801"/>
            </a:xfrm>
          </p:grpSpPr>
          <p:sp>
            <p:nvSpPr>
              <p:cNvPr id="112" name="Rectangle 111">
                <a:extLst>
                  <a:ext uri="{FF2B5EF4-FFF2-40B4-BE49-F238E27FC236}">
                    <a16:creationId xmlns:a16="http://schemas.microsoft.com/office/drawing/2014/main" id="{20901091-DC3A-454E-86A5-78183EFFF738}"/>
                  </a:ext>
                </a:extLst>
              </p:cNvPr>
              <p:cNvSpPr/>
              <p:nvPr/>
            </p:nvSpPr>
            <p:spPr>
              <a:xfrm>
                <a:off x="152400" y="5049599"/>
                <a:ext cx="1108133" cy="983357"/>
              </a:xfrm>
              <a:prstGeom prst="rect">
                <a:avLst/>
              </a:prstGeom>
              <a:solidFill>
                <a:srgbClr val="10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5A26AE61-6DED-4EB8-B4A5-8E6B8820880F}"/>
                  </a:ext>
                </a:extLst>
              </p:cNvPr>
              <p:cNvSpPr/>
              <p:nvPr/>
            </p:nvSpPr>
            <p:spPr>
              <a:xfrm>
                <a:off x="152400" y="6027043"/>
                <a:ext cx="1108133" cy="983357"/>
              </a:xfrm>
              <a:prstGeom prst="rect">
                <a:avLst/>
              </a:prstGeom>
              <a:solidFill>
                <a:srgbClr val="104E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534133B5-720F-4407-9AAB-3B5E07088D35}"/>
              </a:ext>
            </a:extLst>
          </p:cNvPr>
          <p:cNvSpPr>
            <a:spLocks noGrp="1"/>
          </p:cNvSpPr>
          <p:nvPr>
            <p:ph type="dt" sz="half" idx="2"/>
          </p:nvPr>
        </p:nvSpPr>
        <p:spPr>
          <a:xfrm>
            <a:off x="0" y="6356350"/>
            <a:ext cx="1108133" cy="365125"/>
          </a:xfrm>
          <a:prstGeom prst="rect">
            <a:avLst/>
          </a:prstGeom>
        </p:spPr>
        <p:txBody>
          <a:bodyPr vert="horz" lIns="91440" tIns="45720" rIns="91440" bIns="45720" rtlCol="0" anchor="ctr"/>
          <a:lstStyle>
            <a:lvl1pPr algn="ctr">
              <a:defRPr sz="1200">
                <a:solidFill>
                  <a:schemeClr val="accent4"/>
                </a:solidFill>
              </a:defRPr>
            </a:lvl1pPr>
          </a:lstStyle>
          <a:p>
            <a:r>
              <a:rPr lang="en-US"/>
              <a:t>Date</a:t>
            </a:r>
          </a:p>
        </p:txBody>
      </p:sp>
      <p:sp>
        <p:nvSpPr>
          <p:cNvPr id="5" name="Footer Placeholder 4">
            <a:extLst>
              <a:ext uri="{FF2B5EF4-FFF2-40B4-BE49-F238E27FC236}">
                <a16:creationId xmlns:a16="http://schemas.microsoft.com/office/drawing/2014/main" id="{2091AE36-FE6A-4E21-B178-40F00D0FF50B}"/>
              </a:ext>
            </a:extLst>
          </p:cNvPr>
          <p:cNvSpPr>
            <a:spLocks noGrp="1"/>
          </p:cNvSpPr>
          <p:nvPr>
            <p:ph type="ftr" sz="quarter" idx="3"/>
          </p:nvPr>
        </p:nvSpPr>
        <p:spPr>
          <a:xfrm>
            <a:off x="3324398" y="6356350"/>
            <a:ext cx="5541935" cy="365125"/>
          </a:xfrm>
          <a:prstGeom prst="rect">
            <a:avLst/>
          </a:prstGeom>
          <a:solidFill>
            <a:schemeClr val="accent1"/>
          </a:solidFill>
        </p:spPr>
        <p:txBody>
          <a:bodyPr vert="horz" lIns="91440" tIns="45720" rIns="91440" bIns="45720" rtlCol="0" anchor="ctr"/>
          <a:lstStyle>
            <a:lvl1pPr algn="ctr">
              <a:defRPr sz="1200">
                <a:solidFill>
                  <a:schemeClr val="accent4"/>
                </a:solidFill>
              </a:defRPr>
            </a:lvl1pPr>
          </a:lstStyle>
          <a:p>
            <a:r>
              <a:rPr lang="en-US" dirty="0"/>
              <a:t>Your Footer Here</a:t>
            </a:r>
          </a:p>
        </p:txBody>
      </p:sp>
      <p:sp>
        <p:nvSpPr>
          <p:cNvPr id="6" name="Slide Number Placeholder 5">
            <a:extLst>
              <a:ext uri="{FF2B5EF4-FFF2-40B4-BE49-F238E27FC236}">
                <a16:creationId xmlns:a16="http://schemas.microsoft.com/office/drawing/2014/main" id="{A6154408-120E-4EFA-AC50-C50B6469D220}"/>
              </a:ext>
            </a:extLst>
          </p:cNvPr>
          <p:cNvSpPr>
            <a:spLocks noGrp="1"/>
          </p:cNvSpPr>
          <p:nvPr>
            <p:ph type="sldNum" sz="quarter" idx="4"/>
          </p:nvPr>
        </p:nvSpPr>
        <p:spPr>
          <a:xfrm>
            <a:off x="10245667" y="6356350"/>
            <a:ext cx="1108133" cy="365125"/>
          </a:xfrm>
          <a:prstGeom prst="rect">
            <a:avLst/>
          </a:prstGeom>
        </p:spPr>
        <p:txBody>
          <a:bodyPr vert="horz" lIns="91440" tIns="45720" rIns="91440" bIns="45720" rtlCol="0" anchor="ctr"/>
          <a:lstStyle>
            <a:lvl1pPr algn="r">
              <a:defRPr sz="1200">
                <a:solidFill>
                  <a:schemeClr val="accent4"/>
                </a:solidFill>
              </a:defRPr>
            </a:lvl1pPr>
          </a:lstStyle>
          <a:p>
            <a:fld id="{672B7600-67E3-4D97-B453-880E2742B982}" type="slidenum">
              <a:rPr lang="en-US" smtClean="0"/>
              <a:pPr/>
              <a:t>‹Nº›</a:t>
            </a:fld>
            <a:endParaRPr lang="en-US"/>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0"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r:embed="rId11"/>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63027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5" r:id="rId3"/>
    <p:sldLayoutId id="2147483691" r:id="rId4"/>
    <p:sldLayoutId id="2147483692" r:id="rId5"/>
    <p:sldLayoutId id="2147483693" r:id="rId6"/>
    <p:sldLayoutId id="2147483694" r:id="rId7"/>
    <p:sldLayoutId id="2147483677" r:id="rId8"/>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‹Nº›</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p:txBody>
          <a:bodyPr/>
          <a:lstStyle/>
          <a:p>
            <a:r>
              <a:rPr lang="en-US" dirty="0"/>
              <a:t>Title of your Presentation</a:t>
            </a:r>
          </a:p>
        </p:txBody>
      </p:sp>
      <p:sp>
        <p:nvSpPr>
          <p:cNvPr id="3" name="Subtitle 2">
            <a:extLst>
              <a:ext uri="{FF2B5EF4-FFF2-40B4-BE49-F238E27FC236}">
                <a16:creationId xmlns:a16="http://schemas.microsoft.com/office/drawing/2014/main" id="{2FD2917B-2853-4208-8FE6-72388B0C5BA7}"/>
              </a:ext>
            </a:extLst>
          </p:cNvPr>
          <p:cNvSpPr>
            <a:spLocks noGrp="1"/>
          </p:cNvSpPr>
          <p:nvPr>
            <p:ph type="subTitle" idx="1"/>
          </p:nvPr>
        </p:nvSpPr>
        <p:spPr/>
        <p:txBody>
          <a:bodyPr/>
          <a:lstStyle/>
          <a:p>
            <a:r>
              <a:rPr lang="en-US" dirty="0"/>
              <a:t>A Free Presentation Template</a:t>
            </a:r>
          </a:p>
        </p:txBody>
      </p:sp>
    </p:spTree>
    <p:extLst>
      <p:ext uri="{BB962C8B-B14F-4D97-AF65-F5344CB8AC3E}">
        <p14:creationId xmlns:p14="http://schemas.microsoft.com/office/powerpoint/2010/main" val="41748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normAutofit/>
          </a:bodyPr>
          <a:lstStyle/>
          <a:p>
            <a:r>
              <a:rPr lang="en-US" dirty="0"/>
              <a:t>Title of your Slide</a:t>
            </a:r>
          </a:p>
        </p:txBody>
      </p:sp>
      <p:sp>
        <p:nvSpPr>
          <p:cNvPr id="6" name="Date Placeholder 5">
            <a:extLst>
              <a:ext uri="{FF2B5EF4-FFF2-40B4-BE49-F238E27FC236}">
                <a16:creationId xmlns:a16="http://schemas.microsoft.com/office/drawing/2014/main" id="{CCD26F59-6975-4286-98FB-2D4E0045784D}"/>
              </a:ext>
            </a:extLst>
          </p:cNvPr>
          <p:cNvSpPr>
            <a:spLocks noGrp="1"/>
          </p:cNvSpPr>
          <p:nvPr>
            <p:ph type="dt" sz="half" idx="2"/>
          </p:nvPr>
        </p:nvSpPr>
        <p:spPr/>
        <p:txBody>
          <a:bodyPr/>
          <a:lstStyle/>
          <a:p>
            <a:r>
              <a:rPr lang="en-US"/>
              <a:t>Date</a:t>
            </a:r>
          </a:p>
        </p:txBody>
      </p:sp>
      <p:sp>
        <p:nvSpPr>
          <p:cNvPr id="7" name="Footer Placeholder 6">
            <a:extLst>
              <a:ext uri="{FF2B5EF4-FFF2-40B4-BE49-F238E27FC236}">
                <a16:creationId xmlns:a16="http://schemas.microsoft.com/office/drawing/2014/main" id="{91337D04-F29E-4894-AA2C-9C669787F86E}"/>
              </a:ext>
            </a:extLst>
          </p:cNvPr>
          <p:cNvSpPr>
            <a:spLocks noGrp="1"/>
          </p:cNvSpPr>
          <p:nvPr>
            <p:ph type="ftr" sz="quarter" idx="3"/>
          </p:nvPr>
        </p:nvSpPr>
        <p:spPr/>
        <p:txBody>
          <a:bodyPr/>
          <a:lstStyle/>
          <a:p>
            <a:r>
              <a:rPr lang="en-US"/>
              <a:t>Your Footer Here</a:t>
            </a: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4"/>
          </p:nvPr>
        </p:nvSpPr>
        <p:spPr/>
        <p:txBody>
          <a:bodyPr/>
          <a:lstStyle/>
          <a:p>
            <a:fld id="{672B7600-67E3-4D97-B453-880E2742B982}" type="slidenum">
              <a:rPr lang="en-US" smtClean="0"/>
              <a:t>2</a:t>
            </a:fld>
            <a:endParaRPr lang="en-US"/>
          </a:p>
        </p:txBody>
      </p:sp>
    </p:spTree>
    <p:extLst>
      <p:ext uri="{BB962C8B-B14F-4D97-AF65-F5344CB8AC3E}">
        <p14:creationId xmlns:p14="http://schemas.microsoft.com/office/powerpoint/2010/main" val="233149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Title of your Slide</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2" name="Date Placeholder 1">
            <a:extLst>
              <a:ext uri="{FF2B5EF4-FFF2-40B4-BE49-F238E27FC236}">
                <a16:creationId xmlns:a16="http://schemas.microsoft.com/office/drawing/2014/main" id="{72B2E0B8-7E8C-4D5B-8720-7D6DF5745A86}"/>
              </a:ext>
            </a:extLst>
          </p:cNvPr>
          <p:cNvSpPr>
            <a:spLocks noGrp="1"/>
          </p:cNvSpPr>
          <p:nvPr>
            <p:ph type="dt" sz="half" idx="2"/>
          </p:nvPr>
        </p:nvSpPr>
        <p:spPr/>
        <p:txBody>
          <a:bodyPr/>
          <a:lstStyle/>
          <a:p>
            <a:r>
              <a:rPr lang="en-US"/>
              <a:t>Date</a:t>
            </a:r>
          </a:p>
        </p:txBody>
      </p:sp>
      <p:sp>
        <p:nvSpPr>
          <p:cNvPr id="3" name="Footer Placeholder 2">
            <a:extLst>
              <a:ext uri="{FF2B5EF4-FFF2-40B4-BE49-F238E27FC236}">
                <a16:creationId xmlns:a16="http://schemas.microsoft.com/office/drawing/2014/main" id="{E508D2D0-7ED2-46AF-8889-FC3188626EE6}"/>
              </a:ext>
            </a:extLst>
          </p:cNvPr>
          <p:cNvSpPr>
            <a:spLocks noGrp="1"/>
          </p:cNvSpPr>
          <p:nvPr>
            <p:ph type="ftr" sz="quarter" idx="3"/>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492738-5ABF-4B0E-8DE3-867BE4D42FC5}"/>
              </a:ext>
            </a:extLst>
          </p:cNvPr>
          <p:cNvSpPr>
            <a:spLocks noGrp="1"/>
          </p:cNvSpPr>
          <p:nvPr>
            <p:ph type="sldNum" sz="quarter" idx="4"/>
          </p:nvPr>
        </p:nvSpPr>
        <p:spPr/>
        <p:txBody>
          <a:bodyPr/>
          <a:lstStyle/>
          <a:p>
            <a:fld id="{672B7600-67E3-4D97-B453-880E2742B982}" type="slidenum">
              <a:rPr lang="en-US" smtClean="0"/>
              <a:t>3</a:t>
            </a:fld>
            <a:endParaRPr lang="en-US"/>
          </a:p>
        </p:txBody>
      </p:sp>
    </p:spTree>
    <p:extLst>
      <p:ext uri="{BB962C8B-B14F-4D97-AF65-F5344CB8AC3E}">
        <p14:creationId xmlns:p14="http://schemas.microsoft.com/office/powerpoint/2010/main" val="125722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lstStyle/>
          <a:p>
            <a:r>
              <a:rPr lang="en-US" dirty="0"/>
              <a:t>Title of your Section</a:t>
            </a:r>
          </a:p>
        </p:txBody>
      </p:sp>
      <p:sp>
        <p:nvSpPr>
          <p:cNvPr id="5" name="Text Placeholder 4">
            <a:extLst>
              <a:ext uri="{FF2B5EF4-FFF2-40B4-BE49-F238E27FC236}">
                <a16:creationId xmlns:a16="http://schemas.microsoft.com/office/drawing/2014/main" id="{11BD888B-972E-42BE-8FD6-806C5A5A3530}"/>
              </a:ext>
            </a:extLst>
          </p:cNvPr>
          <p:cNvSpPr>
            <a:spLocks noGrp="1"/>
          </p:cNvSpPr>
          <p:nvPr>
            <p:ph type="body" idx="1"/>
          </p:nvPr>
        </p:nvSpPr>
        <p:spPr/>
        <p:txBody>
          <a:bodyPr/>
          <a:lstStyle/>
          <a:p>
            <a:r>
              <a:rPr lang="en-US" dirty="0"/>
              <a:t>Here goes the subtitle of your section</a:t>
            </a:r>
          </a:p>
        </p:txBody>
      </p:sp>
      <p:sp>
        <p:nvSpPr>
          <p:cNvPr id="6" name="Date Placeholder 5">
            <a:extLst>
              <a:ext uri="{FF2B5EF4-FFF2-40B4-BE49-F238E27FC236}">
                <a16:creationId xmlns:a16="http://schemas.microsoft.com/office/drawing/2014/main" id="{D3DC3FBB-70C8-4B6F-AF79-5136DB1FBA02}"/>
              </a:ext>
            </a:extLst>
          </p:cNvPr>
          <p:cNvSpPr>
            <a:spLocks noGrp="1"/>
          </p:cNvSpPr>
          <p:nvPr>
            <p:ph type="dt" sz="half" idx="2"/>
          </p:nvPr>
        </p:nvSpPr>
        <p:spPr/>
        <p:txBody>
          <a:bodyPr/>
          <a:lstStyle/>
          <a:p>
            <a:r>
              <a:rPr lang="en-US"/>
              <a:t>Date</a:t>
            </a:r>
          </a:p>
        </p:txBody>
      </p:sp>
      <p:sp>
        <p:nvSpPr>
          <p:cNvPr id="7" name="Footer Placeholder 6">
            <a:extLst>
              <a:ext uri="{FF2B5EF4-FFF2-40B4-BE49-F238E27FC236}">
                <a16:creationId xmlns:a16="http://schemas.microsoft.com/office/drawing/2014/main" id="{A23E8A3A-6FB3-4A01-980B-E2DB20DE2F5B}"/>
              </a:ext>
            </a:extLst>
          </p:cNvPr>
          <p:cNvSpPr>
            <a:spLocks noGrp="1"/>
          </p:cNvSpPr>
          <p:nvPr>
            <p:ph type="ftr" sz="quarter" idx="3"/>
          </p:nvPr>
        </p:nvSpPr>
        <p:spPr/>
        <p:txBody>
          <a:bodyPr/>
          <a:lstStyle/>
          <a:p>
            <a:r>
              <a:rPr lang="en-US"/>
              <a:t>Your Footer Here</a:t>
            </a:r>
          </a:p>
        </p:txBody>
      </p:sp>
      <p:sp>
        <p:nvSpPr>
          <p:cNvPr id="8" name="Slide Number Placeholder 7">
            <a:extLst>
              <a:ext uri="{FF2B5EF4-FFF2-40B4-BE49-F238E27FC236}">
                <a16:creationId xmlns:a16="http://schemas.microsoft.com/office/drawing/2014/main" id="{82ABB03D-568D-4321-8FC9-B6B10C349997}"/>
              </a:ext>
            </a:extLst>
          </p:cNvPr>
          <p:cNvSpPr>
            <a:spLocks noGrp="1"/>
          </p:cNvSpPr>
          <p:nvPr>
            <p:ph type="sldNum" sz="quarter" idx="4"/>
          </p:nvPr>
        </p:nvSpPr>
        <p:spPr/>
        <p:txBody>
          <a:bodyPr/>
          <a:lstStyle/>
          <a:p>
            <a:fld id="{672B7600-67E3-4D97-B453-880E2742B982}" type="slidenum">
              <a:rPr lang="en-US" smtClean="0"/>
              <a:t>4</a:t>
            </a:fld>
            <a:endParaRPr lang="en-US"/>
          </a:p>
        </p:txBody>
      </p:sp>
      <p:sp>
        <p:nvSpPr>
          <p:cNvPr id="3" name="Picture Placeholder 2">
            <a:extLst>
              <a:ext uri="{FF2B5EF4-FFF2-40B4-BE49-F238E27FC236}">
                <a16:creationId xmlns:a16="http://schemas.microsoft.com/office/drawing/2014/main" id="{4B42BF79-530A-416F-BD30-ED6B12589E25}"/>
              </a:ext>
            </a:extLst>
          </p:cNvPr>
          <p:cNvSpPr>
            <a:spLocks noGrp="1"/>
          </p:cNvSpPr>
          <p:nvPr>
            <p:ph type="pic" sz="quarter" idx="13"/>
          </p:nvPr>
        </p:nvSpPr>
        <p:spPr/>
        <p:txBody>
          <a:bodyPr/>
          <a:lstStyle/>
          <a:p>
            <a:endParaRPr lang="es-ES"/>
          </a:p>
        </p:txBody>
      </p:sp>
    </p:spTree>
    <p:extLst>
      <p:ext uri="{BB962C8B-B14F-4D97-AF65-F5344CB8AC3E}">
        <p14:creationId xmlns:p14="http://schemas.microsoft.com/office/powerpoint/2010/main" val="112122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lstStyle/>
          <a:p>
            <a:r>
              <a:rPr lang="en-US" dirty="0"/>
              <a:t>Title of your Section</a:t>
            </a:r>
          </a:p>
        </p:txBody>
      </p:sp>
      <p:sp>
        <p:nvSpPr>
          <p:cNvPr id="5" name="Text Placeholder 4">
            <a:extLst>
              <a:ext uri="{FF2B5EF4-FFF2-40B4-BE49-F238E27FC236}">
                <a16:creationId xmlns:a16="http://schemas.microsoft.com/office/drawing/2014/main" id="{11BD888B-972E-42BE-8FD6-806C5A5A3530}"/>
              </a:ext>
            </a:extLst>
          </p:cNvPr>
          <p:cNvSpPr>
            <a:spLocks noGrp="1"/>
          </p:cNvSpPr>
          <p:nvPr>
            <p:ph type="body" idx="1"/>
          </p:nvPr>
        </p:nvSpPr>
        <p:spPr/>
        <p:txBody>
          <a:bodyPr/>
          <a:lstStyle/>
          <a:p>
            <a:pPr marL="0" indent="0">
              <a:buNone/>
            </a:pPr>
            <a:r>
              <a:rPr lang="en-US" dirty="0"/>
              <a:t>Here goes the subtitle of your section</a:t>
            </a:r>
          </a:p>
        </p:txBody>
      </p:sp>
      <p:sp>
        <p:nvSpPr>
          <p:cNvPr id="2" name="Date Placeholder 1">
            <a:extLst>
              <a:ext uri="{FF2B5EF4-FFF2-40B4-BE49-F238E27FC236}">
                <a16:creationId xmlns:a16="http://schemas.microsoft.com/office/drawing/2014/main" id="{B2290AD6-CF4F-40D6-93FA-5F998F8EE638}"/>
              </a:ext>
            </a:extLst>
          </p:cNvPr>
          <p:cNvSpPr>
            <a:spLocks noGrp="1"/>
          </p:cNvSpPr>
          <p:nvPr>
            <p:ph type="dt" sz="half" idx="2"/>
          </p:nvPr>
        </p:nvSpPr>
        <p:spPr/>
        <p:txBody>
          <a:bodyPr/>
          <a:lstStyle/>
          <a:p>
            <a:r>
              <a:rPr lang="en-US"/>
              <a:t>Date</a:t>
            </a:r>
          </a:p>
        </p:txBody>
      </p:sp>
      <p:sp>
        <p:nvSpPr>
          <p:cNvPr id="3" name="Footer Placeholder 2">
            <a:extLst>
              <a:ext uri="{FF2B5EF4-FFF2-40B4-BE49-F238E27FC236}">
                <a16:creationId xmlns:a16="http://schemas.microsoft.com/office/drawing/2014/main" id="{EF2D6725-98B3-4236-A20D-B359CC0DFAE5}"/>
              </a:ext>
            </a:extLst>
          </p:cNvPr>
          <p:cNvSpPr>
            <a:spLocks noGrp="1"/>
          </p:cNvSpPr>
          <p:nvPr>
            <p:ph type="ftr" sz="quarter" idx="3"/>
          </p:nvPr>
        </p:nvSpPr>
        <p:spPr/>
        <p:txBody>
          <a:bodyPr/>
          <a:lstStyle/>
          <a:p>
            <a:r>
              <a:rPr lang="en-US"/>
              <a:t>Your Footer Here</a:t>
            </a:r>
          </a:p>
        </p:txBody>
      </p:sp>
      <p:sp>
        <p:nvSpPr>
          <p:cNvPr id="6" name="Slide Number Placeholder 5">
            <a:extLst>
              <a:ext uri="{FF2B5EF4-FFF2-40B4-BE49-F238E27FC236}">
                <a16:creationId xmlns:a16="http://schemas.microsoft.com/office/drawing/2014/main" id="{27CE8A21-3691-4C04-B978-15B30DA2E932}"/>
              </a:ext>
            </a:extLst>
          </p:cNvPr>
          <p:cNvSpPr>
            <a:spLocks noGrp="1"/>
          </p:cNvSpPr>
          <p:nvPr>
            <p:ph type="sldNum" sz="quarter" idx="4"/>
          </p:nvPr>
        </p:nvSpPr>
        <p:spPr/>
        <p:txBody>
          <a:bodyPr/>
          <a:lstStyle/>
          <a:p>
            <a:fld id="{672B7600-67E3-4D97-B453-880E2742B982}" type="slidenum">
              <a:rPr lang="en-US" smtClean="0"/>
              <a:t>5</a:t>
            </a:fld>
            <a:endParaRPr lang="en-US"/>
          </a:p>
        </p:txBody>
      </p:sp>
    </p:spTree>
    <p:extLst>
      <p:ext uri="{BB962C8B-B14F-4D97-AF65-F5344CB8AC3E}">
        <p14:creationId xmlns:p14="http://schemas.microsoft.com/office/powerpoint/2010/main" val="250750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9D0C66E-09A7-4575-9F47-7BAC450F50A1}"/>
              </a:ext>
            </a:extLst>
          </p:cNvPr>
          <p:cNvSpPr>
            <a:spLocks noGrp="1"/>
          </p:cNvSpPr>
          <p:nvPr>
            <p:ph type="pic" sz="quarter" idx="13"/>
          </p:nvPr>
        </p:nvSpPr>
        <p:spPr/>
        <p:txBody>
          <a:bodyPr/>
          <a:lstStyle/>
          <a:p>
            <a:endParaRPr lang="es-ES"/>
          </a:p>
        </p:txBody>
      </p:sp>
      <p:sp>
        <p:nvSpPr>
          <p:cNvPr id="8" name="Text Placeholder 7">
            <a:extLst>
              <a:ext uri="{FF2B5EF4-FFF2-40B4-BE49-F238E27FC236}">
                <a16:creationId xmlns:a16="http://schemas.microsoft.com/office/drawing/2014/main" id="{E706E319-CFF6-47B5-A20A-6B1263E9CFFA}"/>
              </a:ext>
            </a:extLst>
          </p:cNvPr>
          <p:cNvSpPr>
            <a:spLocks noGrp="1"/>
          </p:cNvSpPr>
          <p:nvPr>
            <p:ph type="body" sz="quarter" idx="14"/>
          </p:nvPr>
        </p:nvSpPr>
        <p:spPr/>
        <p:txBody>
          <a:bodyPr/>
          <a:lstStyle/>
          <a:p>
            <a:r>
              <a:rPr lang="en-US" dirty="0"/>
              <a:t>First / Last Name</a:t>
            </a:r>
          </a:p>
        </p:txBody>
      </p:sp>
      <p:sp>
        <p:nvSpPr>
          <p:cNvPr id="9" name="Text Placeholder 8">
            <a:extLst>
              <a:ext uri="{FF2B5EF4-FFF2-40B4-BE49-F238E27FC236}">
                <a16:creationId xmlns:a16="http://schemas.microsoft.com/office/drawing/2014/main" id="{498D2B60-6EBF-438D-ACDF-B187F7759195}"/>
              </a:ext>
            </a:extLst>
          </p:cNvPr>
          <p:cNvSpPr>
            <a:spLocks noGrp="1"/>
          </p:cNvSpPr>
          <p:nvPr>
            <p:ph type="body" sz="quarter" idx="15"/>
          </p:nvPr>
        </p:nvSpPr>
        <p:spPr/>
        <p:txBody>
          <a:bodyPr/>
          <a:lstStyle/>
          <a:p>
            <a:r>
              <a:rPr lang="en-US" dirty="0"/>
              <a:t>(123) 456-7890</a:t>
            </a:r>
          </a:p>
        </p:txBody>
      </p:sp>
      <p:sp>
        <p:nvSpPr>
          <p:cNvPr id="11" name="Text Placeholder 10">
            <a:extLst>
              <a:ext uri="{FF2B5EF4-FFF2-40B4-BE49-F238E27FC236}">
                <a16:creationId xmlns:a16="http://schemas.microsoft.com/office/drawing/2014/main" id="{CEAF7DC0-4335-4DB8-9A10-5BE769E70780}"/>
              </a:ext>
            </a:extLst>
          </p:cNvPr>
          <p:cNvSpPr>
            <a:spLocks noGrp="1"/>
          </p:cNvSpPr>
          <p:nvPr>
            <p:ph type="body" sz="quarter" idx="16"/>
          </p:nvPr>
        </p:nvSpPr>
        <p:spPr/>
        <p:txBody>
          <a:bodyPr/>
          <a:lstStyle/>
          <a:p>
            <a:r>
              <a:rPr lang="en-US" dirty="0"/>
              <a:t>Your Company</a:t>
            </a:r>
          </a:p>
        </p:txBody>
      </p:sp>
      <p:sp>
        <p:nvSpPr>
          <p:cNvPr id="2" name="Title 1">
            <a:extLst>
              <a:ext uri="{FF2B5EF4-FFF2-40B4-BE49-F238E27FC236}">
                <a16:creationId xmlns:a16="http://schemas.microsoft.com/office/drawing/2014/main" id="{00ACB435-CC94-4A79-91D6-FFCD67E9C8A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143CB89D-0D9C-4549-AD4E-9811C01F9384}"/>
              </a:ext>
            </a:extLst>
          </p:cNvPr>
          <p:cNvSpPr>
            <a:spLocks noGrp="1"/>
          </p:cNvSpPr>
          <p:nvPr>
            <p:ph type="body" idx="1"/>
          </p:nvPr>
        </p:nvSpPr>
        <p:spPr/>
        <p:txBody>
          <a:bodyPr/>
          <a:lstStyle/>
          <a:p>
            <a:r>
              <a:rPr lang="en-US" noProof="1"/>
              <a:t>Lorem ipsum dolor sit amet, tollit epicuri est ex, exerci accumsan singulis ei mel.</a:t>
            </a:r>
          </a:p>
        </p:txBody>
      </p:sp>
      <p:sp>
        <p:nvSpPr>
          <p:cNvPr id="4" name="Date Placeholder 3">
            <a:extLst>
              <a:ext uri="{FF2B5EF4-FFF2-40B4-BE49-F238E27FC236}">
                <a16:creationId xmlns:a16="http://schemas.microsoft.com/office/drawing/2014/main" id="{2E7E543D-C5A6-4D43-B39E-5403AE6384FD}"/>
              </a:ext>
            </a:extLst>
          </p:cNvPr>
          <p:cNvSpPr>
            <a:spLocks noGrp="1"/>
          </p:cNvSpPr>
          <p:nvPr>
            <p:ph type="dt" sz="half" idx="2"/>
          </p:nvPr>
        </p:nvSpPr>
        <p:spPr/>
        <p:txBody>
          <a:bodyPr/>
          <a:lstStyle/>
          <a:p>
            <a:r>
              <a:rPr lang="en-US"/>
              <a:t>Date</a:t>
            </a:r>
          </a:p>
        </p:txBody>
      </p:sp>
      <p:sp>
        <p:nvSpPr>
          <p:cNvPr id="5" name="Footer Placeholder 4">
            <a:extLst>
              <a:ext uri="{FF2B5EF4-FFF2-40B4-BE49-F238E27FC236}">
                <a16:creationId xmlns:a16="http://schemas.microsoft.com/office/drawing/2014/main" id="{EEAECD98-5237-4EFB-ACE2-3AF54D228737}"/>
              </a:ext>
            </a:extLst>
          </p:cNvPr>
          <p:cNvSpPr>
            <a:spLocks noGrp="1"/>
          </p:cNvSpPr>
          <p:nvPr>
            <p:ph type="ftr" sz="quarter" idx="3"/>
          </p:nvPr>
        </p:nvSpPr>
        <p:spPr/>
        <p:txBody>
          <a:bodyPr/>
          <a:lstStyle/>
          <a:p>
            <a:r>
              <a:rPr lang="en-US"/>
              <a:t>Your Footer Here</a:t>
            </a:r>
          </a:p>
        </p:txBody>
      </p:sp>
      <p:sp>
        <p:nvSpPr>
          <p:cNvPr id="6" name="Slide Number Placeholder 5">
            <a:extLst>
              <a:ext uri="{FF2B5EF4-FFF2-40B4-BE49-F238E27FC236}">
                <a16:creationId xmlns:a16="http://schemas.microsoft.com/office/drawing/2014/main" id="{22978E58-1DFD-4153-BE18-AC20F7B49FCE}"/>
              </a:ext>
            </a:extLst>
          </p:cNvPr>
          <p:cNvSpPr>
            <a:spLocks noGrp="1"/>
          </p:cNvSpPr>
          <p:nvPr>
            <p:ph type="sldNum" sz="quarter" idx="4"/>
          </p:nvPr>
        </p:nvSpPr>
        <p:spPr/>
        <p:txBody>
          <a:bodyPr/>
          <a:lstStyle/>
          <a:p>
            <a:fld id="{672B7600-67E3-4D97-B453-880E2742B982}" type="slidenum">
              <a:rPr lang="en-US" smtClean="0"/>
              <a:t>6</a:t>
            </a:fld>
            <a:endParaRPr lang="en-US"/>
          </a:p>
        </p:txBody>
      </p:sp>
    </p:spTree>
    <p:extLst>
      <p:ext uri="{BB962C8B-B14F-4D97-AF65-F5344CB8AC3E}">
        <p14:creationId xmlns:p14="http://schemas.microsoft.com/office/powerpoint/2010/main" val="480356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BCEAC-9D2A-4F2E-911E-7147EC8657C0}"/>
              </a:ext>
            </a:extLst>
          </p:cNvPr>
          <p:cNvSpPr>
            <a:spLocks noGrp="1"/>
          </p:cNvSpPr>
          <p:nvPr>
            <p:ph type="title"/>
          </p:nvPr>
        </p:nvSpPr>
        <p:spPr/>
        <p:txBody>
          <a:bodyPr/>
          <a:lstStyle/>
          <a:p>
            <a:r>
              <a:rPr lang="en-US" dirty="0"/>
              <a:t>Color Theme</a:t>
            </a:r>
          </a:p>
        </p:txBody>
      </p:sp>
      <p:sp>
        <p:nvSpPr>
          <p:cNvPr id="10" name="Text Placeholder 9">
            <a:extLst>
              <a:ext uri="{FF2B5EF4-FFF2-40B4-BE49-F238E27FC236}">
                <a16:creationId xmlns:a16="http://schemas.microsoft.com/office/drawing/2014/main" id="{B0AC6566-81E8-42BE-A88A-2D036A429A35}"/>
              </a:ext>
            </a:extLst>
          </p:cNvPr>
          <p:cNvSpPr>
            <a:spLocks noGrp="1"/>
          </p:cNvSpPr>
          <p:nvPr>
            <p:ph type="body" sz="quarter" idx="10"/>
          </p:nvPr>
        </p:nvSpPr>
        <p:spPr/>
        <p:txBody>
          <a:bodyPr/>
          <a:lstStyle/>
          <a:p>
            <a:r>
              <a:rPr lang="en-US" dirty="0"/>
              <a:t>Typography</a:t>
            </a:r>
          </a:p>
        </p:txBody>
      </p:sp>
      <p:sp>
        <p:nvSpPr>
          <p:cNvPr id="11" name="Text Placeholder 10">
            <a:extLst>
              <a:ext uri="{FF2B5EF4-FFF2-40B4-BE49-F238E27FC236}">
                <a16:creationId xmlns:a16="http://schemas.microsoft.com/office/drawing/2014/main" id="{D38A80D6-0B80-42D9-A22D-0E8D2FA47308}"/>
              </a:ext>
            </a:extLst>
          </p:cNvPr>
          <p:cNvSpPr>
            <a:spLocks noGrp="1"/>
          </p:cNvSpPr>
          <p:nvPr>
            <p:ph type="body" sz="quarter" idx="11"/>
          </p:nvPr>
        </p:nvSpPr>
        <p:spPr/>
        <p:txBody>
          <a:bodyPr>
            <a:noAutofit/>
          </a:bodyPr>
          <a:lstStyle/>
          <a:p>
            <a:r>
              <a:rPr lang="en-US" dirty="0"/>
              <a:t>Calibri</a:t>
            </a:r>
          </a:p>
        </p:txBody>
      </p:sp>
      <p:sp>
        <p:nvSpPr>
          <p:cNvPr id="12" name="Text Placeholder 11">
            <a:extLst>
              <a:ext uri="{FF2B5EF4-FFF2-40B4-BE49-F238E27FC236}">
                <a16:creationId xmlns:a16="http://schemas.microsoft.com/office/drawing/2014/main" id="{E7B7AE20-4734-48F6-9B03-936A83AA8E0C}"/>
              </a:ext>
            </a:extLst>
          </p:cNvPr>
          <p:cNvSpPr>
            <a:spLocks noGrp="1"/>
          </p:cNvSpPr>
          <p:nvPr>
            <p:ph type="body" sz="quarter" idx="12"/>
          </p:nvPr>
        </p:nvSpPr>
        <p:spPr/>
        <p:txBody>
          <a:bodyPr>
            <a:noAutofit/>
          </a:bodyPr>
          <a:lstStyle/>
          <a:p>
            <a:r>
              <a:rPr lang="en-US" dirty="0"/>
              <a:t>Calibri Light</a:t>
            </a:r>
          </a:p>
        </p:txBody>
      </p:sp>
    </p:spTree>
    <p:extLst>
      <p:ext uri="{BB962C8B-B14F-4D97-AF65-F5344CB8AC3E}">
        <p14:creationId xmlns:p14="http://schemas.microsoft.com/office/powerpoint/2010/main" val="332821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99800"/>
      </p:ext>
    </p:extLst>
  </p:cSld>
  <p:clrMapOvr>
    <a:masterClrMapping/>
  </p:clrMapOvr>
</p:sld>
</file>

<file path=ppt/theme/theme1.xml><?xml version="1.0" encoding="utf-8"?>
<a:theme xmlns:a="http://schemas.openxmlformats.org/drawingml/2006/main" name="PresentationGO">
  <a:themeElements>
    <a:clrScheme name="TARTAN PATTERN">
      <a:dk1>
        <a:srgbClr val="000000"/>
      </a:dk1>
      <a:lt1>
        <a:srgbClr val="FFFFFF"/>
      </a:lt1>
      <a:dk2>
        <a:srgbClr val="5E5E5E"/>
      </a:dk2>
      <a:lt2>
        <a:srgbClr val="D6D5D5"/>
      </a:lt2>
      <a:accent1>
        <a:srgbClr val="166E48"/>
      </a:accent1>
      <a:accent2>
        <a:srgbClr val="104E33"/>
      </a:accent2>
      <a:accent3>
        <a:srgbClr val="040605"/>
      </a:accent3>
      <a:accent4>
        <a:srgbClr val="DBDA1D"/>
      </a:accent4>
      <a:accent5>
        <a:srgbClr val="9EC629"/>
      </a:accent5>
      <a:accent6>
        <a:srgbClr val="7FA129"/>
      </a:accent6>
      <a:hlink>
        <a:srgbClr val="F5F6F9"/>
      </a:hlink>
      <a:folHlink>
        <a:srgbClr val="F5F6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49_T_PGO_TARTAN-16x9.pptx" id="{4F3C23C2-7220-48C9-BA84-048F87BE02CF}" vid="{0FBE9F89-AEE4-4667-8FB0-159ADD51420E}"/>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49_T_PGO_TARTAN-16x9.pptx" id="{4F3C23C2-7220-48C9-BA84-048F87BE02CF}" vid="{462080CE-D5FB-4B04-905B-B8EDEA4EE5F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0149_T_PGO_TARTAN-16x9</Template>
  <TotalTime>0</TotalTime>
  <Words>363</Words>
  <Application>Microsoft Office PowerPoint</Application>
  <PresentationFormat>Panorámica</PresentationFormat>
  <Paragraphs>52</Paragraphs>
  <Slides>8</Slides>
  <Notes>8</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8</vt:i4>
      </vt:variant>
    </vt:vector>
  </HeadingPairs>
  <TitlesOfParts>
    <vt:vector size="14" baseType="lpstr">
      <vt:lpstr>Arial</vt:lpstr>
      <vt:lpstr>Calibri</vt:lpstr>
      <vt:lpstr>Calibri Light</vt:lpstr>
      <vt:lpstr>Open Sans</vt:lpstr>
      <vt:lpstr>PresentationGO</vt:lpstr>
      <vt:lpstr>Designed by PresentationGO</vt:lpstr>
      <vt:lpstr>Title of your Presentation</vt:lpstr>
      <vt:lpstr>Title of your Slide</vt:lpstr>
      <vt:lpstr>Title of your Slide</vt:lpstr>
      <vt:lpstr>Title of your Section</vt:lpstr>
      <vt:lpstr>Title of your Section</vt:lpstr>
      <vt:lpstr>Thank You!</vt:lpstr>
      <vt:lpstr>Color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Hector Benedi</dc:creator>
  <dc:description>© Copyright PresentationGo.com</dc:description>
  <cp:lastModifiedBy>Hector Benedi</cp:lastModifiedBy>
  <cp:revision>1</cp:revision>
  <dcterms:created xsi:type="dcterms:W3CDTF">2024-07-26T07:54:11Z</dcterms:created>
  <dcterms:modified xsi:type="dcterms:W3CDTF">2024-07-26T07:54:46Z</dcterms:modified>
  <cp:category>Templates</cp:category>
</cp:coreProperties>
</file>