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67" d="100"/>
          <a:sy n="67" d="100"/>
        </p:scale>
        <p:origin x="75"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6BA8-065C-4A60-AB28-EFBCC2B09379}"/>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FB01DA9C-C46B-43FD-B197-641853999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B1869CE5-3F05-401C-9376-79860915D4FA}"/>
              </a:ext>
            </a:extLst>
          </p:cNvPr>
          <p:cNvSpPr>
            <a:spLocks noGrp="1"/>
          </p:cNvSpPr>
          <p:nvPr>
            <p:ph type="dt" sz="half" idx="10"/>
          </p:nvPr>
        </p:nvSpPr>
        <p:spPr/>
        <p:txBody>
          <a:bodyPr/>
          <a:lstStyle/>
          <a:p>
            <a:fld id="{D2346129-1202-48A3-8D43-0AD05F0B8B30}" type="datetimeFigureOut">
              <a:rPr lang="zh-CN" altLang="en-US" smtClean="0"/>
              <a:t>2019/2/21</a:t>
            </a:fld>
            <a:endParaRPr lang="zh-CN" altLang="en-US"/>
          </a:p>
        </p:txBody>
      </p:sp>
      <p:sp>
        <p:nvSpPr>
          <p:cNvPr id="5" name="Footer Placeholder 4">
            <a:extLst>
              <a:ext uri="{FF2B5EF4-FFF2-40B4-BE49-F238E27FC236}">
                <a16:creationId xmlns:a16="http://schemas.microsoft.com/office/drawing/2014/main" id="{33755AD1-ADCA-4ED3-9A8B-403C593CD6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8588678-D73D-4206-8447-F5C02CEC435D}"/>
              </a:ext>
            </a:extLst>
          </p:cNvPr>
          <p:cNvSpPr>
            <a:spLocks noGrp="1"/>
          </p:cNvSpPr>
          <p:nvPr>
            <p:ph type="sldNum" sz="quarter" idx="12"/>
          </p:nvPr>
        </p:nvSpPr>
        <p:spPr/>
        <p:txBody>
          <a:bodyPr/>
          <a:lstStyle/>
          <a:p>
            <a:fld id="{6DDD4BE9-EC60-49E8-B7D4-0040DDD008FD}" type="slidenum">
              <a:rPr lang="zh-CN" altLang="en-US" smtClean="0"/>
              <a:t>‹#›</a:t>
            </a:fld>
            <a:endParaRPr lang="zh-CN" altLang="en-US"/>
          </a:p>
        </p:txBody>
      </p:sp>
    </p:spTree>
    <p:extLst>
      <p:ext uri="{BB962C8B-B14F-4D97-AF65-F5344CB8AC3E}">
        <p14:creationId xmlns:p14="http://schemas.microsoft.com/office/powerpoint/2010/main" val="297444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00BD-E685-43E1-8DAB-95D17CFEB387}"/>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0E1AA95-8B63-45A4-9CA3-58BE2F7883E6}"/>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6B55014-96CB-4DC8-AA43-99AACF075DC1}"/>
              </a:ext>
            </a:extLst>
          </p:cNvPr>
          <p:cNvSpPr>
            <a:spLocks noGrp="1"/>
          </p:cNvSpPr>
          <p:nvPr>
            <p:ph type="dt" sz="half" idx="10"/>
          </p:nvPr>
        </p:nvSpPr>
        <p:spPr/>
        <p:txBody>
          <a:bodyPr/>
          <a:lstStyle/>
          <a:p>
            <a:fld id="{D2346129-1202-48A3-8D43-0AD05F0B8B30}" type="datetimeFigureOut">
              <a:rPr lang="zh-CN" altLang="en-US" smtClean="0"/>
              <a:t>2019/2/21</a:t>
            </a:fld>
            <a:endParaRPr lang="zh-CN" altLang="en-US"/>
          </a:p>
        </p:txBody>
      </p:sp>
      <p:sp>
        <p:nvSpPr>
          <p:cNvPr id="5" name="Footer Placeholder 4">
            <a:extLst>
              <a:ext uri="{FF2B5EF4-FFF2-40B4-BE49-F238E27FC236}">
                <a16:creationId xmlns:a16="http://schemas.microsoft.com/office/drawing/2014/main" id="{B8528745-79F8-42E1-A718-96B5A2BF63A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5B1EDEB-BD02-4655-856A-55E143359C3D}"/>
              </a:ext>
            </a:extLst>
          </p:cNvPr>
          <p:cNvSpPr>
            <a:spLocks noGrp="1"/>
          </p:cNvSpPr>
          <p:nvPr>
            <p:ph type="sldNum" sz="quarter" idx="12"/>
          </p:nvPr>
        </p:nvSpPr>
        <p:spPr/>
        <p:txBody>
          <a:bodyPr/>
          <a:lstStyle/>
          <a:p>
            <a:fld id="{6DDD4BE9-EC60-49E8-B7D4-0040DDD008FD}" type="slidenum">
              <a:rPr lang="zh-CN" altLang="en-US" smtClean="0"/>
              <a:t>‹#›</a:t>
            </a:fld>
            <a:endParaRPr lang="zh-CN" altLang="en-US"/>
          </a:p>
        </p:txBody>
      </p:sp>
    </p:spTree>
    <p:extLst>
      <p:ext uri="{BB962C8B-B14F-4D97-AF65-F5344CB8AC3E}">
        <p14:creationId xmlns:p14="http://schemas.microsoft.com/office/powerpoint/2010/main" val="119524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6B2E7-457E-42FA-8AAC-6E1B421C8EB3}"/>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A66D817-56EC-40C7-A278-7497ED824AB0}"/>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B455B84-8F82-4B5C-A382-2461B47CC34C}"/>
              </a:ext>
            </a:extLst>
          </p:cNvPr>
          <p:cNvSpPr>
            <a:spLocks noGrp="1"/>
          </p:cNvSpPr>
          <p:nvPr>
            <p:ph type="dt" sz="half" idx="10"/>
          </p:nvPr>
        </p:nvSpPr>
        <p:spPr/>
        <p:txBody>
          <a:bodyPr/>
          <a:lstStyle/>
          <a:p>
            <a:fld id="{D2346129-1202-48A3-8D43-0AD05F0B8B30}" type="datetimeFigureOut">
              <a:rPr lang="zh-CN" altLang="en-US" smtClean="0"/>
              <a:t>2019/2/21</a:t>
            </a:fld>
            <a:endParaRPr lang="zh-CN" altLang="en-US"/>
          </a:p>
        </p:txBody>
      </p:sp>
      <p:sp>
        <p:nvSpPr>
          <p:cNvPr id="5" name="Footer Placeholder 4">
            <a:extLst>
              <a:ext uri="{FF2B5EF4-FFF2-40B4-BE49-F238E27FC236}">
                <a16:creationId xmlns:a16="http://schemas.microsoft.com/office/drawing/2014/main" id="{B7A7C5AA-6E74-4BB8-896D-33289E16A97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23077C-EF96-4060-B49E-D8863AEA3A64}"/>
              </a:ext>
            </a:extLst>
          </p:cNvPr>
          <p:cNvSpPr>
            <a:spLocks noGrp="1"/>
          </p:cNvSpPr>
          <p:nvPr>
            <p:ph type="sldNum" sz="quarter" idx="12"/>
          </p:nvPr>
        </p:nvSpPr>
        <p:spPr/>
        <p:txBody>
          <a:bodyPr/>
          <a:lstStyle/>
          <a:p>
            <a:fld id="{6DDD4BE9-EC60-49E8-B7D4-0040DDD008FD}" type="slidenum">
              <a:rPr lang="zh-CN" altLang="en-US" smtClean="0"/>
              <a:t>‹#›</a:t>
            </a:fld>
            <a:endParaRPr lang="zh-CN" altLang="en-US"/>
          </a:p>
        </p:txBody>
      </p:sp>
    </p:spTree>
    <p:extLst>
      <p:ext uri="{BB962C8B-B14F-4D97-AF65-F5344CB8AC3E}">
        <p14:creationId xmlns:p14="http://schemas.microsoft.com/office/powerpoint/2010/main" val="414834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D2D7-9CFC-4E25-BDD3-FD1DD482F42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0617AFA-401B-4194-A508-9C670AC0B6BA}"/>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834C146-AFDC-4FA4-A79C-274B4621A2B7}"/>
              </a:ext>
            </a:extLst>
          </p:cNvPr>
          <p:cNvSpPr>
            <a:spLocks noGrp="1"/>
          </p:cNvSpPr>
          <p:nvPr>
            <p:ph type="dt" sz="half" idx="10"/>
          </p:nvPr>
        </p:nvSpPr>
        <p:spPr/>
        <p:txBody>
          <a:bodyPr/>
          <a:lstStyle/>
          <a:p>
            <a:fld id="{D2346129-1202-48A3-8D43-0AD05F0B8B30}" type="datetimeFigureOut">
              <a:rPr lang="zh-CN" altLang="en-US" smtClean="0"/>
              <a:t>2019/2/21</a:t>
            </a:fld>
            <a:endParaRPr lang="zh-CN" altLang="en-US"/>
          </a:p>
        </p:txBody>
      </p:sp>
      <p:sp>
        <p:nvSpPr>
          <p:cNvPr id="5" name="Footer Placeholder 4">
            <a:extLst>
              <a:ext uri="{FF2B5EF4-FFF2-40B4-BE49-F238E27FC236}">
                <a16:creationId xmlns:a16="http://schemas.microsoft.com/office/drawing/2014/main" id="{99F11C5B-A072-4647-9E75-388BAAE091D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09B96DB-2066-4CBC-BB6D-086077AE2D01}"/>
              </a:ext>
            </a:extLst>
          </p:cNvPr>
          <p:cNvSpPr>
            <a:spLocks noGrp="1"/>
          </p:cNvSpPr>
          <p:nvPr>
            <p:ph type="sldNum" sz="quarter" idx="12"/>
          </p:nvPr>
        </p:nvSpPr>
        <p:spPr/>
        <p:txBody>
          <a:bodyPr/>
          <a:lstStyle/>
          <a:p>
            <a:fld id="{6DDD4BE9-EC60-49E8-B7D4-0040DDD008FD}" type="slidenum">
              <a:rPr lang="zh-CN" altLang="en-US" smtClean="0"/>
              <a:t>‹#›</a:t>
            </a:fld>
            <a:endParaRPr lang="zh-CN" altLang="en-US"/>
          </a:p>
        </p:txBody>
      </p:sp>
    </p:spTree>
    <p:extLst>
      <p:ext uri="{BB962C8B-B14F-4D97-AF65-F5344CB8AC3E}">
        <p14:creationId xmlns:p14="http://schemas.microsoft.com/office/powerpoint/2010/main" val="112569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4E5F-C0D1-4C01-AD34-6BB59777467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2F2A453-38B7-46F6-8D47-C67DCC9C09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A2576B8F-380F-49F9-B3AC-129B1EBA1C1C}"/>
              </a:ext>
            </a:extLst>
          </p:cNvPr>
          <p:cNvSpPr>
            <a:spLocks noGrp="1"/>
          </p:cNvSpPr>
          <p:nvPr>
            <p:ph type="dt" sz="half" idx="10"/>
          </p:nvPr>
        </p:nvSpPr>
        <p:spPr/>
        <p:txBody>
          <a:bodyPr/>
          <a:lstStyle/>
          <a:p>
            <a:fld id="{D2346129-1202-48A3-8D43-0AD05F0B8B30}" type="datetimeFigureOut">
              <a:rPr lang="zh-CN" altLang="en-US" smtClean="0"/>
              <a:t>2019/2/21</a:t>
            </a:fld>
            <a:endParaRPr lang="zh-CN" altLang="en-US"/>
          </a:p>
        </p:txBody>
      </p:sp>
      <p:sp>
        <p:nvSpPr>
          <p:cNvPr id="5" name="Footer Placeholder 4">
            <a:extLst>
              <a:ext uri="{FF2B5EF4-FFF2-40B4-BE49-F238E27FC236}">
                <a16:creationId xmlns:a16="http://schemas.microsoft.com/office/drawing/2014/main" id="{BFF847B5-BA5C-465E-BAA1-56DEE96A81A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4754591-3989-4947-94B5-1500BDE34C88}"/>
              </a:ext>
            </a:extLst>
          </p:cNvPr>
          <p:cNvSpPr>
            <a:spLocks noGrp="1"/>
          </p:cNvSpPr>
          <p:nvPr>
            <p:ph type="sldNum" sz="quarter" idx="12"/>
          </p:nvPr>
        </p:nvSpPr>
        <p:spPr/>
        <p:txBody>
          <a:bodyPr/>
          <a:lstStyle/>
          <a:p>
            <a:fld id="{6DDD4BE9-EC60-49E8-B7D4-0040DDD008FD}" type="slidenum">
              <a:rPr lang="zh-CN" altLang="en-US" smtClean="0"/>
              <a:t>‹#›</a:t>
            </a:fld>
            <a:endParaRPr lang="zh-CN" altLang="en-US"/>
          </a:p>
        </p:txBody>
      </p:sp>
    </p:spTree>
    <p:extLst>
      <p:ext uri="{BB962C8B-B14F-4D97-AF65-F5344CB8AC3E}">
        <p14:creationId xmlns:p14="http://schemas.microsoft.com/office/powerpoint/2010/main" val="195083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BBBA-54F4-437F-B83C-9E3377D37FB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62936BD-6624-47FA-AA39-93865FC938EF}"/>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DAF0ED8-CA9B-4D32-8039-CBFBF642C877}"/>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F1274AE2-78B5-4F44-AD94-1E4F102EB2B5}"/>
              </a:ext>
            </a:extLst>
          </p:cNvPr>
          <p:cNvSpPr>
            <a:spLocks noGrp="1"/>
          </p:cNvSpPr>
          <p:nvPr>
            <p:ph type="dt" sz="half" idx="10"/>
          </p:nvPr>
        </p:nvSpPr>
        <p:spPr/>
        <p:txBody>
          <a:bodyPr/>
          <a:lstStyle/>
          <a:p>
            <a:fld id="{D2346129-1202-48A3-8D43-0AD05F0B8B30}" type="datetimeFigureOut">
              <a:rPr lang="zh-CN" altLang="en-US" smtClean="0"/>
              <a:t>2019/2/21</a:t>
            </a:fld>
            <a:endParaRPr lang="zh-CN" altLang="en-US"/>
          </a:p>
        </p:txBody>
      </p:sp>
      <p:sp>
        <p:nvSpPr>
          <p:cNvPr id="6" name="Footer Placeholder 5">
            <a:extLst>
              <a:ext uri="{FF2B5EF4-FFF2-40B4-BE49-F238E27FC236}">
                <a16:creationId xmlns:a16="http://schemas.microsoft.com/office/drawing/2014/main" id="{F38F55D7-6680-4FAD-9D79-1DE2B72C05F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83C235E-DEDD-4FF7-85FA-9FEA06A1A98F}"/>
              </a:ext>
            </a:extLst>
          </p:cNvPr>
          <p:cNvSpPr>
            <a:spLocks noGrp="1"/>
          </p:cNvSpPr>
          <p:nvPr>
            <p:ph type="sldNum" sz="quarter" idx="12"/>
          </p:nvPr>
        </p:nvSpPr>
        <p:spPr/>
        <p:txBody>
          <a:bodyPr/>
          <a:lstStyle/>
          <a:p>
            <a:fld id="{6DDD4BE9-EC60-49E8-B7D4-0040DDD008FD}" type="slidenum">
              <a:rPr lang="zh-CN" altLang="en-US" smtClean="0"/>
              <a:t>‹#›</a:t>
            </a:fld>
            <a:endParaRPr lang="zh-CN" altLang="en-US"/>
          </a:p>
        </p:txBody>
      </p:sp>
    </p:spTree>
    <p:extLst>
      <p:ext uri="{BB962C8B-B14F-4D97-AF65-F5344CB8AC3E}">
        <p14:creationId xmlns:p14="http://schemas.microsoft.com/office/powerpoint/2010/main" val="303495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22AF-E8AD-4E5F-BAE5-1B2D3F1CFC40}"/>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33F81A0-FDC8-434C-B78D-3EDF7CE80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D666A9A2-35FC-4AFB-9D67-A8F1BFCDCB2A}"/>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8274BEF-2D31-4455-880B-8C095B0169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D77265A2-C610-4CC5-B4F3-823BF0E4B5A9}"/>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22B6C7E-F7F5-45F9-B0DA-F830340F3079}"/>
              </a:ext>
            </a:extLst>
          </p:cNvPr>
          <p:cNvSpPr>
            <a:spLocks noGrp="1"/>
          </p:cNvSpPr>
          <p:nvPr>
            <p:ph type="dt" sz="half" idx="10"/>
          </p:nvPr>
        </p:nvSpPr>
        <p:spPr/>
        <p:txBody>
          <a:bodyPr/>
          <a:lstStyle/>
          <a:p>
            <a:fld id="{D2346129-1202-48A3-8D43-0AD05F0B8B30}" type="datetimeFigureOut">
              <a:rPr lang="zh-CN" altLang="en-US" smtClean="0"/>
              <a:t>2019/2/21</a:t>
            </a:fld>
            <a:endParaRPr lang="zh-CN" altLang="en-US"/>
          </a:p>
        </p:txBody>
      </p:sp>
      <p:sp>
        <p:nvSpPr>
          <p:cNvPr id="8" name="Footer Placeholder 7">
            <a:extLst>
              <a:ext uri="{FF2B5EF4-FFF2-40B4-BE49-F238E27FC236}">
                <a16:creationId xmlns:a16="http://schemas.microsoft.com/office/drawing/2014/main" id="{8B6D8EF3-4D96-41F6-A959-5785A28B240C}"/>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C6D6181-959E-493D-8C6E-8BE86AEA6BD6}"/>
              </a:ext>
            </a:extLst>
          </p:cNvPr>
          <p:cNvSpPr>
            <a:spLocks noGrp="1"/>
          </p:cNvSpPr>
          <p:nvPr>
            <p:ph type="sldNum" sz="quarter" idx="12"/>
          </p:nvPr>
        </p:nvSpPr>
        <p:spPr/>
        <p:txBody>
          <a:bodyPr/>
          <a:lstStyle/>
          <a:p>
            <a:fld id="{6DDD4BE9-EC60-49E8-B7D4-0040DDD008FD}" type="slidenum">
              <a:rPr lang="zh-CN" altLang="en-US" smtClean="0"/>
              <a:t>‹#›</a:t>
            </a:fld>
            <a:endParaRPr lang="zh-CN" altLang="en-US"/>
          </a:p>
        </p:txBody>
      </p:sp>
    </p:spTree>
    <p:extLst>
      <p:ext uri="{BB962C8B-B14F-4D97-AF65-F5344CB8AC3E}">
        <p14:creationId xmlns:p14="http://schemas.microsoft.com/office/powerpoint/2010/main" val="177022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438B-36C6-4016-94DC-4CC3B466FE48}"/>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21A9F502-CBBB-4ADE-ADBA-63DEFD6F63F9}"/>
              </a:ext>
            </a:extLst>
          </p:cNvPr>
          <p:cNvSpPr>
            <a:spLocks noGrp="1"/>
          </p:cNvSpPr>
          <p:nvPr>
            <p:ph type="dt" sz="half" idx="10"/>
          </p:nvPr>
        </p:nvSpPr>
        <p:spPr/>
        <p:txBody>
          <a:bodyPr/>
          <a:lstStyle/>
          <a:p>
            <a:fld id="{D2346129-1202-48A3-8D43-0AD05F0B8B30}" type="datetimeFigureOut">
              <a:rPr lang="zh-CN" altLang="en-US" smtClean="0"/>
              <a:t>2019/2/21</a:t>
            </a:fld>
            <a:endParaRPr lang="zh-CN" altLang="en-US"/>
          </a:p>
        </p:txBody>
      </p:sp>
      <p:sp>
        <p:nvSpPr>
          <p:cNvPr id="4" name="Footer Placeholder 3">
            <a:extLst>
              <a:ext uri="{FF2B5EF4-FFF2-40B4-BE49-F238E27FC236}">
                <a16:creationId xmlns:a16="http://schemas.microsoft.com/office/drawing/2014/main" id="{04734160-0E0B-4BEB-B9FB-8305B57644A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13A2E18-F486-446A-BE39-64B6A12AD24C}"/>
              </a:ext>
            </a:extLst>
          </p:cNvPr>
          <p:cNvSpPr>
            <a:spLocks noGrp="1"/>
          </p:cNvSpPr>
          <p:nvPr>
            <p:ph type="sldNum" sz="quarter" idx="12"/>
          </p:nvPr>
        </p:nvSpPr>
        <p:spPr/>
        <p:txBody>
          <a:bodyPr/>
          <a:lstStyle/>
          <a:p>
            <a:fld id="{6DDD4BE9-EC60-49E8-B7D4-0040DDD008FD}" type="slidenum">
              <a:rPr lang="zh-CN" altLang="en-US" smtClean="0"/>
              <a:t>‹#›</a:t>
            </a:fld>
            <a:endParaRPr lang="zh-CN" altLang="en-US"/>
          </a:p>
        </p:txBody>
      </p:sp>
    </p:spTree>
    <p:extLst>
      <p:ext uri="{BB962C8B-B14F-4D97-AF65-F5344CB8AC3E}">
        <p14:creationId xmlns:p14="http://schemas.microsoft.com/office/powerpoint/2010/main" val="184489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B948CF-7DDB-456B-ABF3-F411F00950F9}"/>
              </a:ext>
            </a:extLst>
          </p:cNvPr>
          <p:cNvSpPr>
            <a:spLocks noGrp="1"/>
          </p:cNvSpPr>
          <p:nvPr>
            <p:ph type="dt" sz="half" idx="10"/>
          </p:nvPr>
        </p:nvSpPr>
        <p:spPr/>
        <p:txBody>
          <a:bodyPr/>
          <a:lstStyle/>
          <a:p>
            <a:fld id="{D2346129-1202-48A3-8D43-0AD05F0B8B30}" type="datetimeFigureOut">
              <a:rPr lang="zh-CN" altLang="en-US" smtClean="0"/>
              <a:t>2019/2/21</a:t>
            </a:fld>
            <a:endParaRPr lang="zh-CN" altLang="en-US"/>
          </a:p>
        </p:txBody>
      </p:sp>
      <p:sp>
        <p:nvSpPr>
          <p:cNvPr id="3" name="Footer Placeholder 2">
            <a:extLst>
              <a:ext uri="{FF2B5EF4-FFF2-40B4-BE49-F238E27FC236}">
                <a16:creationId xmlns:a16="http://schemas.microsoft.com/office/drawing/2014/main" id="{E5F68346-17D5-4331-AC2C-ED23CFDBE805}"/>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B9AEC4A-0A93-41A2-AC18-7F52F6BA0F3C}"/>
              </a:ext>
            </a:extLst>
          </p:cNvPr>
          <p:cNvSpPr>
            <a:spLocks noGrp="1"/>
          </p:cNvSpPr>
          <p:nvPr>
            <p:ph type="sldNum" sz="quarter" idx="12"/>
          </p:nvPr>
        </p:nvSpPr>
        <p:spPr/>
        <p:txBody>
          <a:bodyPr/>
          <a:lstStyle/>
          <a:p>
            <a:fld id="{6DDD4BE9-EC60-49E8-B7D4-0040DDD008FD}" type="slidenum">
              <a:rPr lang="zh-CN" altLang="en-US" smtClean="0"/>
              <a:t>‹#›</a:t>
            </a:fld>
            <a:endParaRPr lang="zh-CN" altLang="en-US"/>
          </a:p>
        </p:txBody>
      </p:sp>
    </p:spTree>
    <p:extLst>
      <p:ext uri="{BB962C8B-B14F-4D97-AF65-F5344CB8AC3E}">
        <p14:creationId xmlns:p14="http://schemas.microsoft.com/office/powerpoint/2010/main" val="181819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9149-B59A-4D64-9978-B2D551FF3D5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E39384A-EBC2-49CB-8F10-DCA1B7F53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6074C44-2CAB-4FD0-9B7A-84CE57A93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11634DCF-C707-403F-A9B4-896C17DD95B2}"/>
              </a:ext>
            </a:extLst>
          </p:cNvPr>
          <p:cNvSpPr>
            <a:spLocks noGrp="1"/>
          </p:cNvSpPr>
          <p:nvPr>
            <p:ph type="dt" sz="half" idx="10"/>
          </p:nvPr>
        </p:nvSpPr>
        <p:spPr/>
        <p:txBody>
          <a:bodyPr/>
          <a:lstStyle/>
          <a:p>
            <a:fld id="{D2346129-1202-48A3-8D43-0AD05F0B8B30}" type="datetimeFigureOut">
              <a:rPr lang="zh-CN" altLang="en-US" smtClean="0"/>
              <a:t>2019/2/21</a:t>
            </a:fld>
            <a:endParaRPr lang="zh-CN" altLang="en-US"/>
          </a:p>
        </p:txBody>
      </p:sp>
      <p:sp>
        <p:nvSpPr>
          <p:cNvPr id="6" name="Footer Placeholder 5">
            <a:extLst>
              <a:ext uri="{FF2B5EF4-FFF2-40B4-BE49-F238E27FC236}">
                <a16:creationId xmlns:a16="http://schemas.microsoft.com/office/drawing/2014/main" id="{03690B5E-3802-40CA-A27C-ECEC245CD21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13513E7-190A-4A01-8FCA-6A27F595DE9F}"/>
              </a:ext>
            </a:extLst>
          </p:cNvPr>
          <p:cNvSpPr>
            <a:spLocks noGrp="1"/>
          </p:cNvSpPr>
          <p:nvPr>
            <p:ph type="sldNum" sz="quarter" idx="12"/>
          </p:nvPr>
        </p:nvSpPr>
        <p:spPr/>
        <p:txBody>
          <a:bodyPr/>
          <a:lstStyle/>
          <a:p>
            <a:fld id="{6DDD4BE9-EC60-49E8-B7D4-0040DDD008FD}" type="slidenum">
              <a:rPr lang="zh-CN" altLang="en-US" smtClean="0"/>
              <a:t>‹#›</a:t>
            </a:fld>
            <a:endParaRPr lang="zh-CN" altLang="en-US"/>
          </a:p>
        </p:txBody>
      </p:sp>
    </p:spTree>
    <p:extLst>
      <p:ext uri="{BB962C8B-B14F-4D97-AF65-F5344CB8AC3E}">
        <p14:creationId xmlns:p14="http://schemas.microsoft.com/office/powerpoint/2010/main" val="2900053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916A-A130-4C86-BA05-2B36A6C754F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83E15A9-D769-4B26-8094-1CA380151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FE1C7E0E-CB6C-4410-AF4B-2942B08F5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5E8964D5-33AC-42AF-9286-055E43DCA6F9}"/>
              </a:ext>
            </a:extLst>
          </p:cNvPr>
          <p:cNvSpPr>
            <a:spLocks noGrp="1"/>
          </p:cNvSpPr>
          <p:nvPr>
            <p:ph type="dt" sz="half" idx="10"/>
          </p:nvPr>
        </p:nvSpPr>
        <p:spPr/>
        <p:txBody>
          <a:bodyPr/>
          <a:lstStyle/>
          <a:p>
            <a:fld id="{D2346129-1202-48A3-8D43-0AD05F0B8B30}" type="datetimeFigureOut">
              <a:rPr lang="zh-CN" altLang="en-US" smtClean="0"/>
              <a:t>2019/2/21</a:t>
            </a:fld>
            <a:endParaRPr lang="zh-CN" altLang="en-US"/>
          </a:p>
        </p:txBody>
      </p:sp>
      <p:sp>
        <p:nvSpPr>
          <p:cNvPr id="6" name="Footer Placeholder 5">
            <a:extLst>
              <a:ext uri="{FF2B5EF4-FFF2-40B4-BE49-F238E27FC236}">
                <a16:creationId xmlns:a16="http://schemas.microsoft.com/office/drawing/2014/main" id="{070CAB88-B2D1-4E29-AF15-5912CE26539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60893D8-3725-4078-A7EC-04ED0AF760B1}"/>
              </a:ext>
            </a:extLst>
          </p:cNvPr>
          <p:cNvSpPr>
            <a:spLocks noGrp="1"/>
          </p:cNvSpPr>
          <p:nvPr>
            <p:ph type="sldNum" sz="quarter" idx="12"/>
          </p:nvPr>
        </p:nvSpPr>
        <p:spPr/>
        <p:txBody>
          <a:bodyPr/>
          <a:lstStyle/>
          <a:p>
            <a:fld id="{6DDD4BE9-EC60-49E8-B7D4-0040DDD008FD}" type="slidenum">
              <a:rPr lang="zh-CN" altLang="en-US" smtClean="0"/>
              <a:t>‹#›</a:t>
            </a:fld>
            <a:endParaRPr lang="zh-CN" altLang="en-US"/>
          </a:p>
        </p:txBody>
      </p:sp>
    </p:spTree>
    <p:extLst>
      <p:ext uri="{BB962C8B-B14F-4D97-AF65-F5344CB8AC3E}">
        <p14:creationId xmlns:p14="http://schemas.microsoft.com/office/powerpoint/2010/main" val="133605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040AB1-C5AF-4193-99FF-49772CEC1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0D23353-1D45-49C1-972C-69C406B9D0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91D1FD5-C59E-41DE-BEAA-66AB320E92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46129-1202-48A3-8D43-0AD05F0B8B30}" type="datetimeFigureOut">
              <a:rPr lang="zh-CN" altLang="en-US" smtClean="0"/>
              <a:t>2019/2/21</a:t>
            </a:fld>
            <a:endParaRPr lang="zh-CN" altLang="en-US"/>
          </a:p>
        </p:txBody>
      </p:sp>
      <p:sp>
        <p:nvSpPr>
          <p:cNvPr id="5" name="Footer Placeholder 4">
            <a:extLst>
              <a:ext uri="{FF2B5EF4-FFF2-40B4-BE49-F238E27FC236}">
                <a16:creationId xmlns:a16="http://schemas.microsoft.com/office/drawing/2014/main" id="{8F0BA329-07D7-40A5-96E9-BEBB50C98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FCAFCB96-8CE4-4A81-AF3D-B1964B79B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D4BE9-EC60-49E8-B7D4-0040DDD008FD}" type="slidenum">
              <a:rPr lang="zh-CN" altLang="en-US" smtClean="0"/>
              <a:t>‹#›</a:t>
            </a:fld>
            <a:endParaRPr lang="zh-CN" altLang="en-US"/>
          </a:p>
        </p:txBody>
      </p:sp>
    </p:spTree>
    <p:extLst>
      <p:ext uri="{BB962C8B-B14F-4D97-AF65-F5344CB8AC3E}">
        <p14:creationId xmlns:p14="http://schemas.microsoft.com/office/powerpoint/2010/main" val="4282267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FBBF-E41A-42AB-A8EB-F200245254FA}"/>
              </a:ext>
            </a:extLst>
          </p:cNvPr>
          <p:cNvSpPr>
            <a:spLocks noGrp="1"/>
          </p:cNvSpPr>
          <p:nvPr>
            <p:ph type="ctrTitle"/>
          </p:nvPr>
        </p:nvSpPr>
        <p:spPr/>
        <p:txBody>
          <a:bodyPr>
            <a:normAutofit fontScale="90000"/>
          </a:bodyPr>
          <a:lstStyle/>
          <a:p>
            <a:r>
              <a:rPr lang="en-US" altLang="zh-CN" b="1" dirty="0"/>
              <a:t>Map of the crime rate in </a:t>
            </a:r>
            <a:br>
              <a:rPr lang="en-US" altLang="zh-CN" b="1" dirty="0"/>
            </a:br>
            <a:r>
              <a:rPr lang="en-US" altLang="zh-CN" b="1" dirty="0"/>
              <a:t>San Francisco</a:t>
            </a:r>
            <a:br>
              <a:rPr lang="en-US" altLang="zh-CN" b="1" dirty="0"/>
            </a:br>
            <a:endParaRPr lang="zh-CN" altLang="en-US" dirty="0"/>
          </a:p>
        </p:txBody>
      </p:sp>
      <p:sp>
        <p:nvSpPr>
          <p:cNvPr id="3" name="Subtitle 2">
            <a:extLst>
              <a:ext uri="{FF2B5EF4-FFF2-40B4-BE49-F238E27FC236}">
                <a16:creationId xmlns:a16="http://schemas.microsoft.com/office/drawing/2014/main" id="{9E79C439-84FD-46F9-B4CC-51CE552B8FC9}"/>
              </a:ext>
            </a:extLst>
          </p:cNvPr>
          <p:cNvSpPr>
            <a:spLocks noGrp="1"/>
          </p:cNvSpPr>
          <p:nvPr>
            <p:ph type="subTitle" idx="1"/>
          </p:nvPr>
        </p:nvSpPr>
        <p:spPr/>
        <p:txBody>
          <a:bodyPr/>
          <a:lstStyle/>
          <a:p>
            <a:r>
              <a:rPr lang="en-US" altLang="zh-CN" dirty="0"/>
              <a:t>ZE WEI</a:t>
            </a:r>
            <a:endParaRPr lang="zh-CN" altLang="en-US" dirty="0"/>
          </a:p>
        </p:txBody>
      </p:sp>
    </p:spTree>
    <p:extLst>
      <p:ext uri="{BB962C8B-B14F-4D97-AF65-F5344CB8AC3E}">
        <p14:creationId xmlns:p14="http://schemas.microsoft.com/office/powerpoint/2010/main" val="238730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576C-2BC0-4E58-8F21-56DB0AAE9F7D}"/>
              </a:ext>
            </a:extLst>
          </p:cNvPr>
          <p:cNvSpPr>
            <a:spLocks noGrp="1"/>
          </p:cNvSpPr>
          <p:nvPr>
            <p:ph type="title"/>
          </p:nvPr>
        </p:nvSpPr>
        <p:spPr>
          <a:xfrm>
            <a:off x="838200" y="884109"/>
            <a:ext cx="10515600" cy="1325563"/>
          </a:xfrm>
        </p:spPr>
        <p:txBody>
          <a:bodyPr/>
          <a:lstStyle/>
          <a:p>
            <a:r>
              <a:rPr lang="en-US" altLang="zh-CN" b="1" dirty="0"/>
              <a:t>Introduction</a:t>
            </a:r>
            <a:br>
              <a:rPr lang="en-US" altLang="zh-CN" b="1" dirty="0"/>
            </a:br>
            <a:endParaRPr lang="zh-CN" altLang="en-US" dirty="0"/>
          </a:p>
        </p:txBody>
      </p:sp>
      <p:sp>
        <p:nvSpPr>
          <p:cNvPr id="3" name="Content Placeholder 2">
            <a:extLst>
              <a:ext uri="{FF2B5EF4-FFF2-40B4-BE49-F238E27FC236}">
                <a16:creationId xmlns:a16="http://schemas.microsoft.com/office/drawing/2014/main" id="{E883CEAF-8ED5-41A4-BCD4-394EBE526336}"/>
              </a:ext>
            </a:extLst>
          </p:cNvPr>
          <p:cNvSpPr>
            <a:spLocks noGrp="1"/>
          </p:cNvSpPr>
          <p:nvPr>
            <p:ph idx="1"/>
          </p:nvPr>
        </p:nvSpPr>
        <p:spPr/>
        <p:txBody>
          <a:bodyPr/>
          <a:lstStyle/>
          <a:p>
            <a:pPr marL="0" indent="0">
              <a:buNone/>
            </a:pPr>
            <a:r>
              <a:rPr lang="en-US" altLang="zh-CN" dirty="0"/>
              <a:t>For people in wish to move San Francisco, whether for its beaches or other things, they want to live in a safe location. This project aims to analysis data of this city to find safe areas. We will explore crime rate in San Francisco, California to solve this problem. Finally we will draw a </a:t>
            </a:r>
            <a:r>
              <a:rPr lang="en-US" altLang="zh-CN" dirty="0" err="1"/>
              <a:t>Cleopleth</a:t>
            </a:r>
            <a:r>
              <a:rPr lang="en-US" altLang="zh-CN" dirty="0"/>
              <a:t> map of crimes in San </a:t>
            </a:r>
            <a:r>
              <a:rPr lang="en-US" altLang="zh-CN" dirty="0" err="1"/>
              <a:t>Fransico</a:t>
            </a:r>
            <a:r>
              <a:rPr lang="en-US" altLang="zh-CN" dirty="0"/>
              <a:t>.</a:t>
            </a:r>
            <a:endParaRPr lang="zh-CN" altLang="en-US" dirty="0"/>
          </a:p>
        </p:txBody>
      </p:sp>
    </p:spTree>
    <p:extLst>
      <p:ext uri="{BB962C8B-B14F-4D97-AF65-F5344CB8AC3E}">
        <p14:creationId xmlns:p14="http://schemas.microsoft.com/office/powerpoint/2010/main" val="122871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FFB8-6D6F-4894-BADD-303A7622DD25}"/>
              </a:ext>
            </a:extLst>
          </p:cNvPr>
          <p:cNvSpPr>
            <a:spLocks noGrp="1"/>
          </p:cNvSpPr>
          <p:nvPr>
            <p:ph type="title"/>
          </p:nvPr>
        </p:nvSpPr>
        <p:spPr/>
        <p:txBody>
          <a:bodyPr/>
          <a:lstStyle/>
          <a:p>
            <a:r>
              <a:rPr lang="en-US" altLang="zh-CN" dirty="0"/>
              <a:t>Data</a:t>
            </a:r>
            <a:endParaRPr lang="zh-CN" altLang="en-US" dirty="0"/>
          </a:p>
        </p:txBody>
      </p:sp>
      <p:pic>
        <p:nvPicPr>
          <p:cNvPr id="5" name="Content Placeholder 4">
            <a:extLst>
              <a:ext uri="{FF2B5EF4-FFF2-40B4-BE49-F238E27FC236}">
                <a16:creationId xmlns:a16="http://schemas.microsoft.com/office/drawing/2014/main" id="{6E5E80BC-C78B-4B97-9FFE-135CE68B8E65}"/>
              </a:ext>
            </a:extLst>
          </p:cNvPr>
          <p:cNvPicPr>
            <a:picLocks noGrp="1" noChangeAspect="1"/>
          </p:cNvPicPr>
          <p:nvPr>
            <p:ph idx="1"/>
          </p:nvPr>
        </p:nvPicPr>
        <p:blipFill>
          <a:blip r:embed="rId2"/>
          <a:stretch>
            <a:fillRect/>
          </a:stretch>
        </p:blipFill>
        <p:spPr>
          <a:xfrm>
            <a:off x="2194686" y="1443038"/>
            <a:ext cx="8280938" cy="4351338"/>
          </a:xfrm>
          <a:prstGeom prst="rect">
            <a:avLst/>
          </a:prstGeom>
        </p:spPr>
      </p:pic>
    </p:spTree>
    <p:extLst>
      <p:ext uri="{BB962C8B-B14F-4D97-AF65-F5344CB8AC3E}">
        <p14:creationId xmlns:p14="http://schemas.microsoft.com/office/powerpoint/2010/main" val="265029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F114-A8DD-435B-96BB-0183295AC0DC}"/>
              </a:ext>
            </a:extLst>
          </p:cNvPr>
          <p:cNvSpPr>
            <a:spLocks noGrp="1"/>
          </p:cNvSpPr>
          <p:nvPr>
            <p:ph type="title"/>
          </p:nvPr>
        </p:nvSpPr>
        <p:spPr/>
        <p:txBody>
          <a:bodyPr/>
          <a:lstStyle/>
          <a:p>
            <a:r>
              <a:rPr lang="en-US" altLang="zh-CN" dirty="0"/>
              <a:t>Methodology</a:t>
            </a:r>
            <a:endParaRPr lang="zh-CN" altLang="en-US" dirty="0"/>
          </a:p>
        </p:txBody>
      </p:sp>
      <p:sp>
        <p:nvSpPr>
          <p:cNvPr id="3" name="Content Placeholder 2">
            <a:extLst>
              <a:ext uri="{FF2B5EF4-FFF2-40B4-BE49-F238E27FC236}">
                <a16:creationId xmlns:a16="http://schemas.microsoft.com/office/drawing/2014/main" id="{A114972B-66F1-4F61-8C02-C3BF3025D51A}"/>
              </a:ext>
            </a:extLst>
          </p:cNvPr>
          <p:cNvSpPr>
            <a:spLocks noGrp="1"/>
          </p:cNvSpPr>
          <p:nvPr>
            <p:ph idx="1"/>
          </p:nvPr>
        </p:nvSpPr>
        <p:spPr/>
        <p:txBody>
          <a:bodyPr/>
          <a:lstStyle/>
          <a:p>
            <a:pPr marL="0" indent="0">
              <a:buNone/>
            </a:pPr>
            <a:r>
              <a:rPr lang="en-US" altLang="zh-CN" dirty="0"/>
              <a:t>We analysis data to view the total number of crimes in each neighborhood (Central, Northern, Park, Southern, Mission, Tenderloin, Richmond, Taraval, Ingleside, Bayview). After that, we use map of San Francisco to visualize this data. With the number, we can view areas where have a high-rate crime. And with map we can see easily about the area where safe.</a:t>
            </a:r>
            <a:endParaRPr lang="zh-CN" altLang="en-US" dirty="0"/>
          </a:p>
        </p:txBody>
      </p:sp>
    </p:spTree>
    <p:extLst>
      <p:ext uri="{BB962C8B-B14F-4D97-AF65-F5344CB8AC3E}">
        <p14:creationId xmlns:p14="http://schemas.microsoft.com/office/powerpoint/2010/main" val="385352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C26A-0000-4222-A716-40DC090AB889}"/>
              </a:ext>
            </a:extLst>
          </p:cNvPr>
          <p:cNvSpPr>
            <a:spLocks noGrp="1"/>
          </p:cNvSpPr>
          <p:nvPr>
            <p:ph type="title"/>
          </p:nvPr>
        </p:nvSpPr>
        <p:spPr/>
        <p:txBody>
          <a:bodyPr/>
          <a:lstStyle/>
          <a:p>
            <a:r>
              <a:rPr lang="en-US" altLang="zh-CN" dirty="0"/>
              <a:t>Results.</a:t>
            </a:r>
            <a:endParaRPr lang="zh-CN" altLang="en-US" dirty="0"/>
          </a:p>
        </p:txBody>
      </p:sp>
      <p:pic>
        <p:nvPicPr>
          <p:cNvPr id="4" name="Content Placeholder 3">
            <a:extLst>
              <a:ext uri="{FF2B5EF4-FFF2-40B4-BE49-F238E27FC236}">
                <a16:creationId xmlns:a16="http://schemas.microsoft.com/office/drawing/2014/main" id="{A3C83210-CC15-41EE-B8D7-312530687DF4}"/>
              </a:ext>
            </a:extLst>
          </p:cNvPr>
          <p:cNvPicPr>
            <a:picLocks noGrp="1" noChangeAspect="1"/>
          </p:cNvPicPr>
          <p:nvPr>
            <p:ph idx="1"/>
          </p:nvPr>
        </p:nvPicPr>
        <p:blipFill>
          <a:blip r:embed="rId2"/>
          <a:stretch>
            <a:fillRect/>
          </a:stretch>
        </p:blipFill>
        <p:spPr>
          <a:xfrm>
            <a:off x="602524" y="1539875"/>
            <a:ext cx="2528752" cy="4351338"/>
          </a:xfrm>
          <a:prstGeom prst="rect">
            <a:avLst/>
          </a:prstGeom>
        </p:spPr>
      </p:pic>
      <p:pic>
        <p:nvPicPr>
          <p:cNvPr id="6" name="Picture 5">
            <a:extLst>
              <a:ext uri="{FF2B5EF4-FFF2-40B4-BE49-F238E27FC236}">
                <a16:creationId xmlns:a16="http://schemas.microsoft.com/office/drawing/2014/main" id="{36506C33-D456-40F3-A795-B8A061CB1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585" y="1027906"/>
            <a:ext cx="8147939" cy="5114925"/>
          </a:xfrm>
          <a:prstGeom prst="rect">
            <a:avLst/>
          </a:prstGeom>
        </p:spPr>
      </p:pic>
    </p:spTree>
    <p:extLst>
      <p:ext uri="{BB962C8B-B14F-4D97-AF65-F5344CB8AC3E}">
        <p14:creationId xmlns:p14="http://schemas.microsoft.com/office/powerpoint/2010/main" val="390074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BF30-94C4-43BB-9B63-755DFC37DE12}"/>
              </a:ext>
            </a:extLst>
          </p:cNvPr>
          <p:cNvSpPr>
            <a:spLocks noGrp="1"/>
          </p:cNvSpPr>
          <p:nvPr>
            <p:ph type="title"/>
          </p:nvPr>
        </p:nvSpPr>
        <p:spPr/>
        <p:txBody>
          <a:bodyPr/>
          <a:lstStyle/>
          <a:p>
            <a:r>
              <a:rPr lang="en-US" altLang="zh-CN" b="1" dirty="0"/>
              <a:t>Conclusion</a:t>
            </a:r>
            <a:endParaRPr lang="zh-CN" altLang="en-US" dirty="0"/>
          </a:p>
        </p:txBody>
      </p:sp>
      <p:sp>
        <p:nvSpPr>
          <p:cNvPr id="3" name="Content Placeholder 2">
            <a:extLst>
              <a:ext uri="{FF2B5EF4-FFF2-40B4-BE49-F238E27FC236}">
                <a16:creationId xmlns:a16="http://schemas.microsoft.com/office/drawing/2014/main" id="{26D639EA-613B-469E-9C6C-1BC354F167D0}"/>
              </a:ext>
            </a:extLst>
          </p:cNvPr>
          <p:cNvSpPr>
            <a:spLocks noGrp="1"/>
          </p:cNvSpPr>
          <p:nvPr>
            <p:ph idx="1"/>
          </p:nvPr>
        </p:nvSpPr>
        <p:spPr/>
        <p:txBody>
          <a:bodyPr/>
          <a:lstStyle/>
          <a:p>
            <a:pPr marL="0" indent="0">
              <a:buNone/>
            </a:pPr>
            <a:r>
              <a:rPr lang="en-US" altLang="zh-CN" dirty="0"/>
              <a:t>The highest rate is in Southern and the lowest rate is in Park. After reviewing rate of crime map, we recommend that people can choose some neighborhood to living such as park, tenderloin, Richmond.</a:t>
            </a:r>
            <a:endParaRPr lang="zh-CN" altLang="en-US" dirty="0"/>
          </a:p>
        </p:txBody>
      </p:sp>
    </p:spTree>
    <p:extLst>
      <p:ext uri="{BB962C8B-B14F-4D97-AF65-F5344CB8AC3E}">
        <p14:creationId xmlns:p14="http://schemas.microsoft.com/office/powerpoint/2010/main" val="1957596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等线</vt:lpstr>
      <vt:lpstr>等线 Light</vt:lpstr>
      <vt:lpstr>Arial</vt:lpstr>
      <vt:lpstr>Office Theme</vt:lpstr>
      <vt:lpstr>Map of the crime rate in  San Francisco </vt:lpstr>
      <vt:lpstr>Introduction </vt:lpstr>
      <vt:lpstr>Data</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of the crime rate in  San Francisco </dc:title>
  <dc:creator>ZE WEI</dc:creator>
  <cp:lastModifiedBy>ZE WEI</cp:lastModifiedBy>
  <cp:revision>1</cp:revision>
  <dcterms:created xsi:type="dcterms:W3CDTF">2019-02-21T15:32:51Z</dcterms:created>
  <dcterms:modified xsi:type="dcterms:W3CDTF">2019-02-21T15:39:33Z</dcterms:modified>
</cp:coreProperties>
</file>