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JEET RANJAN" initials="AR" lastIdx="2" clrIdx="0">
    <p:extLst>
      <p:ext uri="{19B8F6BF-5375-455C-9EA6-DF929625EA0E}">
        <p15:presenceInfo xmlns:p15="http://schemas.microsoft.com/office/powerpoint/2012/main" userId="667be2cf4cc94b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1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EET RANJAN" userId="667be2cf4cc94b72" providerId="LiveId" clId="{D81C7623-80D3-4930-8BBE-95D751E344AD}"/>
    <pc:docChg chg="undo custSel addSld delSld modSld modMainMaster">
      <pc:chgData name="ABHIJEET RANJAN" userId="667be2cf4cc94b72" providerId="LiveId" clId="{D81C7623-80D3-4930-8BBE-95D751E344AD}" dt="2024-03-03T13:18:51.129" v="6946"/>
      <pc:docMkLst>
        <pc:docMk/>
      </pc:docMkLst>
      <pc:sldChg chg="addSp delSp modSp mod modTransition modClrScheme chgLayout">
        <pc:chgData name="ABHIJEET RANJAN" userId="667be2cf4cc94b72" providerId="LiveId" clId="{D81C7623-80D3-4930-8BBE-95D751E344AD}" dt="2024-03-03T13:18:51.129" v="6946"/>
        <pc:sldMkLst>
          <pc:docMk/>
          <pc:sldMk cId="351022860" sldId="256"/>
        </pc:sldMkLst>
        <pc:spChg chg="mod ord">
          <ac:chgData name="ABHIJEET RANJAN" userId="667be2cf4cc94b72" providerId="LiveId" clId="{D81C7623-80D3-4930-8BBE-95D751E344AD}" dt="2024-03-03T12:24:02.399" v="6926" actId="20577"/>
          <ac:spMkLst>
            <pc:docMk/>
            <pc:sldMk cId="351022860" sldId="256"/>
            <ac:spMk id="2" creationId="{CDDEFC6C-275B-280D-25F6-EC5CECB74F87}"/>
          </ac:spMkLst>
        </pc:spChg>
        <pc:spChg chg="add del mod ord">
          <ac:chgData name="ABHIJEET RANJAN" userId="667be2cf4cc94b72" providerId="LiveId" clId="{D81C7623-80D3-4930-8BBE-95D751E344AD}" dt="2024-03-01T11:53:42.506" v="2971" actId="700"/>
          <ac:spMkLst>
            <pc:docMk/>
            <pc:sldMk cId="351022860" sldId="256"/>
            <ac:spMk id="3" creationId="{AC7192A8-C083-AA3C-5E61-A01EA9B1DD0A}"/>
          </ac:spMkLst>
        </pc:spChg>
        <pc:spChg chg="add del mod ord">
          <ac:chgData name="ABHIJEET RANJAN" userId="667be2cf4cc94b72" providerId="LiveId" clId="{D81C7623-80D3-4930-8BBE-95D751E344AD}" dt="2024-03-01T11:54:09.728" v="2979" actId="700"/>
          <ac:spMkLst>
            <pc:docMk/>
            <pc:sldMk cId="351022860" sldId="256"/>
            <ac:spMk id="4" creationId="{6A93E2A7-96B9-B8EF-CC20-550CA4691429}"/>
          </ac:spMkLst>
        </pc:spChg>
        <pc:picChg chg="mod">
          <ac:chgData name="ABHIJEET RANJAN" userId="667be2cf4cc94b72" providerId="LiveId" clId="{D81C7623-80D3-4930-8BBE-95D751E344AD}" dt="2024-03-01T11:54:15.468" v="2980" actId="1076"/>
          <ac:picMkLst>
            <pc:docMk/>
            <pc:sldMk cId="351022860" sldId="256"/>
            <ac:picMk id="9" creationId="{89D1C9B3-DC5A-7E18-2705-FB48F24CEFB0}"/>
          </ac:picMkLst>
        </pc:picChg>
      </pc:sldChg>
      <pc:sldChg chg="modSp mod modTransition">
        <pc:chgData name="ABHIJEET RANJAN" userId="667be2cf4cc94b72" providerId="LiveId" clId="{D81C7623-80D3-4930-8BBE-95D751E344AD}" dt="2024-03-03T13:17:28.937" v="6945"/>
        <pc:sldMkLst>
          <pc:docMk/>
          <pc:sldMk cId="2654842695" sldId="257"/>
        </pc:sldMkLst>
        <pc:spChg chg="mod">
          <ac:chgData name="ABHIJEET RANJAN" userId="667be2cf4cc94b72" providerId="LiveId" clId="{D81C7623-80D3-4930-8BBE-95D751E344AD}" dt="2024-03-03T07:25:32.789" v="6830"/>
          <ac:spMkLst>
            <pc:docMk/>
            <pc:sldMk cId="2654842695" sldId="257"/>
            <ac:spMk id="2" creationId="{3EF1F4B7-48A1-D9CE-68C5-FB49C84434E3}"/>
          </ac:spMkLst>
        </pc:spChg>
        <pc:spChg chg="mod">
          <ac:chgData name="ABHIJEET RANJAN" userId="667be2cf4cc94b72" providerId="LiveId" clId="{D81C7623-80D3-4930-8BBE-95D751E344AD}" dt="2024-03-03T07:26:09.828" v="6845" actId="207"/>
          <ac:spMkLst>
            <pc:docMk/>
            <pc:sldMk cId="2654842695" sldId="257"/>
            <ac:spMk id="14" creationId="{40100F35-DD14-BDF6-9B41-CF594C22C7AB}"/>
          </ac:spMkLst>
        </pc:spChg>
      </pc:sldChg>
      <pc:sldChg chg="modSp mod modTransition">
        <pc:chgData name="ABHIJEET RANJAN" userId="667be2cf4cc94b72" providerId="LiveId" clId="{D81C7623-80D3-4930-8BBE-95D751E344AD}" dt="2024-03-03T13:17:28.937" v="6945"/>
        <pc:sldMkLst>
          <pc:docMk/>
          <pc:sldMk cId="546676709" sldId="258"/>
        </pc:sldMkLst>
        <pc:spChg chg="mod">
          <ac:chgData name="ABHIJEET RANJAN" userId="667be2cf4cc94b72" providerId="LiveId" clId="{D81C7623-80D3-4930-8BBE-95D751E344AD}" dt="2024-03-03T07:25:32.789" v="6830"/>
          <ac:spMkLst>
            <pc:docMk/>
            <pc:sldMk cId="546676709" sldId="258"/>
            <ac:spMk id="2" creationId="{BAA0FF8D-E162-318A-E18A-93FBC18A045A}"/>
          </ac:spMkLst>
        </pc:spChg>
        <pc:spChg chg="mod">
          <ac:chgData name="ABHIJEET RANJAN" userId="667be2cf4cc94b72" providerId="LiveId" clId="{D81C7623-80D3-4930-8BBE-95D751E344AD}" dt="2024-03-01T04:41:50.056" v="4" actId="20577"/>
          <ac:spMkLst>
            <pc:docMk/>
            <pc:sldMk cId="546676709" sldId="258"/>
            <ac:spMk id="3" creationId="{226DF9D2-EE3F-4ECA-8357-6B1471D73416}"/>
          </ac:spMkLst>
        </pc:spChg>
      </pc:sldChg>
      <pc:sldChg chg="addSp modSp new mod modTransition">
        <pc:chgData name="ABHIJEET RANJAN" userId="667be2cf4cc94b72" providerId="LiveId" clId="{D81C7623-80D3-4930-8BBE-95D751E344AD}" dt="2024-03-03T13:17:28.937" v="6945"/>
        <pc:sldMkLst>
          <pc:docMk/>
          <pc:sldMk cId="154156337" sldId="259"/>
        </pc:sldMkLst>
        <pc:spChg chg="mod">
          <ac:chgData name="ABHIJEET RANJAN" userId="667be2cf4cc94b72" providerId="LiveId" clId="{D81C7623-80D3-4930-8BBE-95D751E344AD}" dt="2024-03-03T07:25:33.222" v="6834" actId="27636"/>
          <ac:spMkLst>
            <pc:docMk/>
            <pc:sldMk cId="154156337" sldId="259"/>
            <ac:spMk id="2" creationId="{B4F6886C-72AC-9599-F35E-9A652EAF5DD5}"/>
          </ac:spMkLst>
        </pc:spChg>
        <pc:spChg chg="mod">
          <ac:chgData name="ABHIJEET RANJAN" userId="667be2cf4cc94b72" providerId="LiveId" clId="{D81C7623-80D3-4930-8BBE-95D751E344AD}" dt="2024-03-03T07:17:53.089" v="6784" actId="20577"/>
          <ac:spMkLst>
            <pc:docMk/>
            <pc:sldMk cId="154156337" sldId="259"/>
            <ac:spMk id="3" creationId="{38746EB7-ECD8-1B41-EF0B-C73CAF6FF152}"/>
          </ac:spMkLst>
        </pc:spChg>
        <pc:picChg chg="add mod">
          <ac:chgData name="ABHIJEET RANJAN" userId="667be2cf4cc94b72" providerId="LiveId" clId="{D81C7623-80D3-4930-8BBE-95D751E344AD}" dt="2024-03-01T05:05:18.466" v="501" actId="14100"/>
          <ac:picMkLst>
            <pc:docMk/>
            <pc:sldMk cId="154156337" sldId="259"/>
            <ac:picMk id="5" creationId="{FDB7333C-C3F3-4EA6-B70C-0436F7BD1860}"/>
          </ac:picMkLst>
        </pc:picChg>
        <pc:picChg chg="add mod">
          <ac:chgData name="ABHIJEET RANJAN" userId="667be2cf4cc94b72" providerId="LiveId" clId="{D81C7623-80D3-4930-8BBE-95D751E344AD}" dt="2024-03-01T05:05:24.102" v="503" actId="14100"/>
          <ac:picMkLst>
            <pc:docMk/>
            <pc:sldMk cId="154156337" sldId="259"/>
            <ac:picMk id="7" creationId="{57BD0B5A-64E8-F36F-23B5-91EC137897AF}"/>
          </ac:picMkLst>
        </pc:picChg>
      </pc:sldChg>
      <pc:sldChg chg="modSp new mod modTransition">
        <pc:chgData name="ABHIJEET RANJAN" userId="667be2cf4cc94b72" providerId="LiveId" clId="{D81C7623-80D3-4930-8BBE-95D751E344AD}" dt="2024-03-03T13:17:28.937" v="6945"/>
        <pc:sldMkLst>
          <pc:docMk/>
          <pc:sldMk cId="3706532613" sldId="260"/>
        </pc:sldMkLst>
        <pc:spChg chg="mod">
          <ac:chgData name="ABHIJEET RANJAN" userId="667be2cf4cc94b72" providerId="LiveId" clId="{D81C7623-80D3-4930-8BBE-95D751E344AD}" dt="2024-03-03T07:25:33.237" v="6835" actId="27636"/>
          <ac:spMkLst>
            <pc:docMk/>
            <pc:sldMk cId="3706532613" sldId="260"/>
            <ac:spMk id="2" creationId="{AD7F02A1-834A-CA8C-8995-599CAF5A6DF7}"/>
          </ac:spMkLst>
        </pc:spChg>
        <pc:spChg chg="mod">
          <ac:chgData name="ABHIJEET RANJAN" userId="667be2cf4cc94b72" providerId="LiveId" clId="{D81C7623-80D3-4930-8BBE-95D751E344AD}" dt="2024-03-01T06:50:32.635" v="996" actId="14100"/>
          <ac:spMkLst>
            <pc:docMk/>
            <pc:sldMk cId="3706532613" sldId="260"/>
            <ac:spMk id="3" creationId="{F5E5BFF2-EAAE-1388-1C35-9F47590CEFD6}"/>
          </ac:spMkLst>
        </pc:spChg>
      </pc:sldChg>
      <pc:sldChg chg="modSp new mod modTransition addCm delCm">
        <pc:chgData name="ABHIJEET RANJAN" userId="667be2cf4cc94b72" providerId="LiveId" clId="{D81C7623-80D3-4930-8BBE-95D751E344AD}" dt="2024-03-03T13:17:28.937" v="6945"/>
        <pc:sldMkLst>
          <pc:docMk/>
          <pc:sldMk cId="542138998" sldId="261"/>
        </pc:sldMkLst>
        <pc:spChg chg="mod">
          <ac:chgData name="ABHIJEET RANJAN" userId="667be2cf4cc94b72" providerId="LiveId" clId="{D81C7623-80D3-4930-8BBE-95D751E344AD}" dt="2024-03-03T07:25:32.789" v="6830"/>
          <ac:spMkLst>
            <pc:docMk/>
            <pc:sldMk cId="542138998" sldId="261"/>
            <ac:spMk id="2" creationId="{7CD54350-A271-CE9A-392F-CBA9B06BAA67}"/>
          </ac:spMkLst>
        </pc:spChg>
        <pc:spChg chg="mod">
          <ac:chgData name="ABHIJEET RANJAN" userId="667be2cf4cc94b72" providerId="LiveId" clId="{D81C7623-80D3-4930-8BBE-95D751E344AD}" dt="2024-03-03T12:09:06.078" v="6920" actId="20577"/>
          <ac:spMkLst>
            <pc:docMk/>
            <pc:sldMk cId="542138998" sldId="261"/>
            <ac:spMk id="3" creationId="{9A57D50E-13A4-6CD1-F28B-52C5E8401D11}"/>
          </ac:spMkLst>
        </pc:spChg>
      </pc:sldChg>
      <pc:sldChg chg="modSp new mod modTransition">
        <pc:chgData name="ABHIJEET RANJAN" userId="667be2cf4cc94b72" providerId="LiveId" clId="{D81C7623-80D3-4930-8BBE-95D751E344AD}" dt="2024-03-03T13:17:28.937" v="6945"/>
        <pc:sldMkLst>
          <pc:docMk/>
          <pc:sldMk cId="3979193033" sldId="262"/>
        </pc:sldMkLst>
        <pc:spChg chg="mod">
          <ac:chgData name="ABHIJEET RANJAN" userId="667be2cf4cc94b72" providerId="LiveId" clId="{D81C7623-80D3-4930-8BBE-95D751E344AD}" dt="2024-03-03T07:25:32.789" v="6830"/>
          <ac:spMkLst>
            <pc:docMk/>
            <pc:sldMk cId="3979193033" sldId="262"/>
            <ac:spMk id="2" creationId="{DBCEFC11-8B59-9F3A-C460-58330BD4AABE}"/>
          </ac:spMkLst>
        </pc:spChg>
        <pc:spChg chg="mod">
          <ac:chgData name="ABHIJEET RANJAN" userId="667be2cf4cc94b72" providerId="LiveId" clId="{D81C7623-80D3-4930-8BBE-95D751E344AD}" dt="2024-03-01T07:23:30.758" v="1551" actId="14100"/>
          <ac:spMkLst>
            <pc:docMk/>
            <pc:sldMk cId="3979193033" sldId="262"/>
            <ac:spMk id="3" creationId="{FD8D334E-36EE-3FA3-952B-DAA0CC19124C}"/>
          </ac:spMkLst>
        </pc:spChg>
      </pc:sldChg>
      <pc:sldChg chg="addSp delSp modSp new mod modTransition modClrScheme chgLayout">
        <pc:chgData name="ABHIJEET RANJAN" userId="667be2cf4cc94b72" providerId="LiveId" clId="{D81C7623-80D3-4930-8BBE-95D751E344AD}" dt="2024-03-03T13:17:28.937" v="6945"/>
        <pc:sldMkLst>
          <pc:docMk/>
          <pc:sldMk cId="1809758848" sldId="263"/>
        </pc:sldMkLst>
        <pc:spChg chg="mod ord">
          <ac:chgData name="ABHIJEET RANJAN" userId="667be2cf4cc94b72" providerId="LiveId" clId="{D81C7623-80D3-4930-8BBE-95D751E344AD}" dt="2024-03-03T07:25:32.789" v="6830"/>
          <ac:spMkLst>
            <pc:docMk/>
            <pc:sldMk cId="1809758848" sldId="263"/>
            <ac:spMk id="2" creationId="{7F351C51-603F-AEAA-85EF-25804686EBFF}"/>
          </ac:spMkLst>
        </pc:spChg>
        <pc:spChg chg="add del">
          <ac:chgData name="ABHIJEET RANJAN" userId="667be2cf4cc94b72" providerId="LiveId" clId="{D81C7623-80D3-4930-8BBE-95D751E344AD}" dt="2024-03-01T07:46:26.429" v="1580" actId="931"/>
          <ac:spMkLst>
            <pc:docMk/>
            <pc:sldMk cId="1809758848" sldId="263"/>
            <ac:spMk id="3" creationId="{238DCA36-A6E5-EEB2-83A0-0B2ED89944FC}"/>
          </ac:spMkLst>
        </pc:spChg>
        <pc:spChg chg="add del mod">
          <ac:chgData name="ABHIJEET RANJAN" userId="667be2cf4cc94b72" providerId="LiveId" clId="{D81C7623-80D3-4930-8BBE-95D751E344AD}" dt="2024-03-01T10:34:26.010" v="1977" actId="478"/>
          <ac:spMkLst>
            <pc:docMk/>
            <pc:sldMk cId="1809758848" sldId="263"/>
            <ac:spMk id="4" creationId="{7B3AC00A-0409-8EE7-6D7B-1D15F720CB58}"/>
          </ac:spMkLst>
        </pc:spChg>
        <pc:spChg chg="add mod ord">
          <ac:chgData name="ABHIJEET RANJAN" userId="667be2cf4cc94b72" providerId="LiveId" clId="{D81C7623-80D3-4930-8BBE-95D751E344AD}" dt="2024-03-03T07:25:33.284" v="6836" actId="27636"/>
          <ac:spMkLst>
            <pc:docMk/>
            <pc:sldMk cId="1809758848" sldId="263"/>
            <ac:spMk id="7" creationId="{79E68F0F-566E-4FDF-286F-7BAFB290DC80}"/>
          </ac:spMkLst>
        </pc:spChg>
        <pc:spChg chg="add del mod">
          <ac:chgData name="ABHIJEET RANJAN" userId="667be2cf4cc94b72" providerId="LiveId" clId="{D81C7623-80D3-4930-8BBE-95D751E344AD}" dt="2024-03-01T10:36:51.521" v="1979" actId="931"/>
          <ac:spMkLst>
            <pc:docMk/>
            <pc:sldMk cId="1809758848" sldId="263"/>
            <ac:spMk id="8" creationId="{A64B9BFC-3F56-1137-6BA6-69E3FED9A0FB}"/>
          </ac:spMkLst>
        </pc:spChg>
        <pc:graphicFrameChg chg="add mod modGraphic">
          <ac:chgData name="ABHIJEET RANJAN" userId="667be2cf4cc94b72" providerId="LiveId" clId="{D81C7623-80D3-4930-8BBE-95D751E344AD}" dt="2024-03-01T07:44:58.907" v="1579"/>
          <ac:graphicFrameMkLst>
            <pc:docMk/>
            <pc:sldMk cId="1809758848" sldId="263"/>
            <ac:graphicFrameMk id="4" creationId="{28AD35F4-0C13-9FD8-73F2-442C5C25E6CC}"/>
          </ac:graphicFrameMkLst>
        </pc:graphicFrameChg>
        <pc:picChg chg="add del mod ord">
          <ac:chgData name="ABHIJEET RANJAN" userId="667be2cf4cc94b72" providerId="LiveId" clId="{D81C7623-80D3-4930-8BBE-95D751E344AD}" dt="2024-03-01T10:36:32.508" v="1978" actId="478"/>
          <ac:picMkLst>
            <pc:docMk/>
            <pc:sldMk cId="1809758848" sldId="263"/>
            <ac:picMk id="6" creationId="{D179BBC8-E0D5-DCD0-1E30-2592AA621171}"/>
          </ac:picMkLst>
        </pc:picChg>
        <pc:picChg chg="add mod">
          <ac:chgData name="ABHIJEET RANJAN" userId="667be2cf4cc94b72" providerId="LiveId" clId="{D81C7623-80D3-4930-8BBE-95D751E344AD}" dt="2024-03-01T10:36:56.784" v="1981" actId="14100"/>
          <ac:picMkLst>
            <pc:docMk/>
            <pc:sldMk cId="1809758848" sldId="263"/>
            <ac:picMk id="10" creationId="{E7C41623-4D40-5FF5-8503-1BA8F45E6D45}"/>
          </ac:picMkLst>
        </pc:picChg>
      </pc:sldChg>
      <pc:sldChg chg="addSp delSp modSp new del mod modClrScheme chgLayout">
        <pc:chgData name="ABHIJEET RANJAN" userId="667be2cf4cc94b72" providerId="LiveId" clId="{D81C7623-80D3-4930-8BBE-95D751E344AD}" dt="2024-03-01T07:42:20.756" v="1566" actId="2696"/>
        <pc:sldMkLst>
          <pc:docMk/>
          <pc:sldMk cId="1953348903" sldId="263"/>
        </pc:sldMkLst>
        <pc:spChg chg="del mod ord">
          <ac:chgData name="ABHIJEET RANJAN" userId="667be2cf4cc94b72" providerId="LiveId" clId="{D81C7623-80D3-4930-8BBE-95D751E344AD}" dt="2024-03-01T07:37:41.637" v="1553" actId="700"/>
          <ac:spMkLst>
            <pc:docMk/>
            <pc:sldMk cId="1953348903" sldId="263"/>
            <ac:spMk id="2" creationId="{E3A78363-F984-5A8E-076E-389B00C196D5}"/>
          </ac:spMkLst>
        </pc:spChg>
        <pc:spChg chg="del mod ord">
          <ac:chgData name="ABHIJEET RANJAN" userId="667be2cf4cc94b72" providerId="LiveId" clId="{D81C7623-80D3-4930-8BBE-95D751E344AD}" dt="2024-03-01T07:37:41.637" v="1553" actId="700"/>
          <ac:spMkLst>
            <pc:docMk/>
            <pc:sldMk cId="1953348903" sldId="263"/>
            <ac:spMk id="3" creationId="{BF6FD758-B262-00E3-6AA2-DCA39C7C688B}"/>
          </ac:spMkLst>
        </pc:spChg>
        <pc:spChg chg="add mod ord">
          <ac:chgData name="ABHIJEET RANJAN" userId="667be2cf4cc94b72" providerId="LiveId" clId="{D81C7623-80D3-4930-8BBE-95D751E344AD}" dt="2024-03-01T07:38:00.461" v="1556" actId="14100"/>
          <ac:spMkLst>
            <pc:docMk/>
            <pc:sldMk cId="1953348903" sldId="263"/>
            <ac:spMk id="4" creationId="{B1EF5C96-5DA2-4CFB-4EE1-75A7ACFD6080}"/>
          </ac:spMkLst>
        </pc:spChg>
        <pc:spChg chg="add del mod ord">
          <ac:chgData name="ABHIJEET RANJAN" userId="667be2cf4cc94b72" providerId="LiveId" clId="{D81C7623-80D3-4930-8BBE-95D751E344AD}" dt="2024-03-01T07:41:41.201" v="1561" actId="931"/>
          <ac:spMkLst>
            <pc:docMk/>
            <pc:sldMk cId="1953348903" sldId="263"/>
            <ac:spMk id="5" creationId="{940C6064-FAD1-CC89-5073-32CD64F84CE7}"/>
          </ac:spMkLst>
        </pc:spChg>
        <pc:spChg chg="add mod ord">
          <ac:chgData name="ABHIJEET RANJAN" userId="667be2cf4cc94b72" providerId="LiveId" clId="{D81C7623-80D3-4930-8BBE-95D751E344AD}" dt="2024-03-01T07:38:51.853" v="1558" actId="14100"/>
          <ac:spMkLst>
            <pc:docMk/>
            <pc:sldMk cId="1953348903" sldId="263"/>
            <ac:spMk id="6" creationId="{D89E0095-C73E-D4C0-D9F1-CEB9AC5CDE73}"/>
          </ac:spMkLst>
        </pc:spChg>
        <pc:picChg chg="add mod">
          <ac:chgData name="ABHIJEET RANJAN" userId="667be2cf4cc94b72" providerId="LiveId" clId="{D81C7623-80D3-4930-8BBE-95D751E344AD}" dt="2024-03-01T07:42:13.841" v="1565" actId="14100"/>
          <ac:picMkLst>
            <pc:docMk/>
            <pc:sldMk cId="1953348903" sldId="263"/>
            <ac:picMk id="8" creationId="{56FB04C6-B3DD-BF7C-6CC7-FBA203335336}"/>
          </ac:picMkLst>
        </pc:picChg>
      </pc:sldChg>
      <pc:sldChg chg="addSp delSp modSp new mod modTransition modClrScheme chgLayout">
        <pc:chgData name="ABHIJEET RANJAN" userId="667be2cf4cc94b72" providerId="LiveId" clId="{D81C7623-80D3-4930-8BBE-95D751E344AD}" dt="2024-03-03T13:17:28.937" v="6945"/>
        <pc:sldMkLst>
          <pc:docMk/>
          <pc:sldMk cId="3342867860" sldId="264"/>
        </pc:sldMkLst>
        <pc:spChg chg="mod ord">
          <ac:chgData name="ABHIJEET RANJAN" userId="667be2cf4cc94b72" providerId="LiveId" clId="{D81C7623-80D3-4930-8BBE-95D751E344AD}" dt="2024-03-03T07:25:33.291" v="6837" actId="27636"/>
          <ac:spMkLst>
            <pc:docMk/>
            <pc:sldMk cId="3342867860" sldId="264"/>
            <ac:spMk id="2" creationId="{995BE89B-E0BB-15A7-1729-781AA227285E}"/>
          </ac:spMkLst>
        </pc:spChg>
        <pc:spChg chg="del mod ord">
          <ac:chgData name="ABHIJEET RANJAN" userId="667be2cf4cc94b72" providerId="LiveId" clId="{D81C7623-80D3-4930-8BBE-95D751E344AD}" dt="2024-03-01T10:38:03.526" v="1982" actId="700"/>
          <ac:spMkLst>
            <pc:docMk/>
            <pc:sldMk cId="3342867860" sldId="264"/>
            <ac:spMk id="3" creationId="{96121C5C-D951-09BA-8E72-458380C53BBF}"/>
          </ac:spMkLst>
        </pc:spChg>
        <pc:spChg chg="del">
          <ac:chgData name="ABHIJEET RANJAN" userId="667be2cf4cc94b72" providerId="LiveId" clId="{D81C7623-80D3-4930-8BBE-95D751E344AD}" dt="2024-03-01T10:38:03.526" v="1982" actId="700"/>
          <ac:spMkLst>
            <pc:docMk/>
            <pc:sldMk cId="3342867860" sldId="264"/>
            <ac:spMk id="4" creationId="{16F39C9F-6F05-9ADD-B2ED-B5FE524AC18D}"/>
          </ac:spMkLst>
        </pc:spChg>
        <pc:spChg chg="add del mod ord">
          <ac:chgData name="ABHIJEET RANJAN" userId="667be2cf4cc94b72" providerId="LiveId" clId="{D81C7623-80D3-4930-8BBE-95D751E344AD}" dt="2024-03-03T07:25:32.789" v="6830"/>
          <ac:spMkLst>
            <pc:docMk/>
            <pc:sldMk cId="3342867860" sldId="264"/>
            <ac:spMk id="5" creationId="{E5502248-51E4-1F20-00F5-F61BB0A312EF}"/>
          </ac:spMkLst>
        </pc:spChg>
        <pc:graphicFrameChg chg="add mod modGraphic">
          <ac:chgData name="ABHIJEET RANJAN" userId="667be2cf4cc94b72" providerId="LiveId" clId="{D81C7623-80D3-4930-8BBE-95D751E344AD}" dt="2024-03-01T10:38:15.134" v="1987"/>
          <ac:graphicFrameMkLst>
            <pc:docMk/>
            <pc:sldMk cId="3342867860" sldId="264"/>
            <ac:graphicFrameMk id="6" creationId="{FD221217-C5B2-471A-CD1B-DD53CB142D38}"/>
          </ac:graphicFrameMkLst>
        </pc:graphicFrameChg>
      </pc:sldChg>
      <pc:sldChg chg="addSp delSp modSp new mod modTransition modClrScheme chgLayout">
        <pc:chgData name="ABHIJEET RANJAN" userId="667be2cf4cc94b72" providerId="LiveId" clId="{D81C7623-80D3-4930-8BBE-95D751E344AD}" dt="2024-03-03T13:17:28.937" v="6945"/>
        <pc:sldMkLst>
          <pc:docMk/>
          <pc:sldMk cId="515647196" sldId="265"/>
        </pc:sldMkLst>
        <pc:spChg chg="del mod ord">
          <ac:chgData name="ABHIJEET RANJAN" userId="667be2cf4cc94b72" providerId="LiveId" clId="{D81C7623-80D3-4930-8BBE-95D751E344AD}" dt="2024-03-01T10:52:43.308" v="2352" actId="700"/>
          <ac:spMkLst>
            <pc:docMk/>
            <pc:sldMk cId="515647196" sldId="265"/>
            <ac:spMk id="2" creationId="{4C7738F4-E9D1-DBCE-35CD-E5E131BC9584}"/>
          </ac:spMkLst>
        </pc:spChg>
        <pc:spChg chg="del mod ord">
          <ac:chgData name="ABHIJEET RANJAN" userId="667be2cf4cc94b72" providerId="LiveId" clId="{D81C7623-80D3-4930-8BBE-95D751E344AD}" dt="2024-03-01T10:52:43.308" v="2352" actId="700"/>
          <ac:spMkLst>
            <pc:docMk/>
            <pc:sldMk cId="515647196" sldId="265"/>
            <ac:spMk id="3" creationId="{425FF9CF-5879-0F1B-695A-64555CF0530B}"/>
          </ac:spMkLst>
        </pc:spChg>
        <pc:spChg chg="add mod ord">
          <ac:chgData name="ABHIJEET RANJAN" userId="667be2cf4cc94b72" providerId="LiveId" clId="{D81C7623-80D3-4930-8BBE-95D751E344AD}" dt="2024-03-01T15:26:06.182" v="3326" actId="115"/>
          <ac:spMkLst>
            <pc:docMk/>
            <pc:sldMk cId="515647196" sldId="265"/>
            <ac:spMk id="4" creationId="{0033FD2E-5619-3CD4-1939-4C65CFE45BA3}"/>
          </ac:spMkLst>
        </pc:spChg>
        <pc:spChg chg="add del mod ord">
          <ac:chgData name="ABHIJEET RANJAN" userId="667be2cf4cc94b72" providerId="LiveId" clId="{D81C7623-80D3-4930-8BBE-95D751E344AD}" dt="2024-03-01T10:55:11.241" v="2365" actId="931"/>
          <ac:spMkLst>
            <pc:docMk/>
            <pc:sldMk cId="515647196" sldId="265"/>
            <ac:spMk id="5" creationId="{B86B431F-F7B1-DD9D-D8B0-7C5D10B23D04}"/>
          </ac:spMkLst>
        </pc:spChg>
        <pc:spChg chg="add mod ord">
          <ac:chgData name="ABHIJEET RANJAN" userId="667be2cf4cc94b72" providerId="LiveId" clId="{D81C7623-80D3-4930-8BBE-95D751E344AD}" dt="2024-03-03T12:50:32.594" v="6927" actId="20577"/>
          <ac:spMkLst>
            <pc:docMk/>
            <pc:sldMk cId="515647196" sldId="265"/>
            <ac:spMk id="6" creationId="{D5CC9518-40D5-1E2B-0257-6F4CE18CAA55}"/>
          </ac:spMkLst>
        </pc:spChg>
        <pc:spChg chg="add del mod">
          <ac:chgData name="ABHIJEET RANJAN" userId="667be2cf4cc94b72" providerId="LiveId" clId="{D81C7623-80D3-4930-8BBE-95D751E344AD}" dt="2024-03-01T11:16:38.566" v="2914" actId="931"/>
          <ac:spMkLst>
            <pc:docMk/>
            <pc:sldMk cId="515647196" sldId="265"/>
            <ac:spMk id="18" creationId="{757C1043-9CD3-8BA1-CAC8-3964FDC01807}"/>
          </ac:spMkLst>
        </pc:spChg>
        <pc:picChg chg="add mod">
          <ac:chgData name="ABHIJEET RANJAN" userId="667be2cf4cc94b72" providerId="LiveId" clId="{D81C7623-80D3-4930-8BBE-95D751E344AD}" dt="2024-03-01T10:53:25.005" v="2364" actId="931"/>
          <ac:picMkLst>
            <pc:docMk/>
            <pc:sldMk cId="515647196" sldId="265"/>
            <ac:picMk id="8" creationId="{70557B56-4F3C-7DED-AC2B-C17AC0EDDD7A}"/>
          </ac:picMkLst>
        </pc:picChg>
        <pc:picChg chg="add mod">
          <ac:chgData name="ABHIJEET RANJAN" userId="667be2cf4cc94b72" providerId="LiveId" clId="{D81C7623-80D3-4930-8BBE-95D751E344AD}" dt="2024-03-01T10:53:24.159" v="2363" actId="1076"/>
          <ac:picMkLst>
            <pc:docMk/>
            <pc:sldMk cId="515647196" sldId="265"/>
            <ac:picMk id="10" creationId="{4F15BC6F-18E9-E889-8948-E72FEFB9C545}"/>
          </ac:picMkLst>
        </pc:picChg>
        <pc:picChg chg="add mod">
          <ac:chgData name="ABHIJEET RANJAN" userId="667be2cf4cc94b72" providerId="LiveId" clId="{D81C7623-80D3-4930-8BBE-95D751E344AD}" dt="2024-03-01T10:53:20.605" v="2359" actId="571"/>
          <ac:picMkLst>
            <pc:docMk/>
            <pc:sldMk cId="515647196" sldId="265"/>
            <ac:picMk id="11" creationId="{20FEEDA0-4727-B22B-C79D-EFEA5864032B}"/>
          </ac:picMkLst>
        </pc:picChg>
        <pc:picChg chg="add mod">
          <ac:chgData name="ABHIJEET RANJAN" userId="667be2cf4cc94b72" providerId="LiveId" clId="{D81C7623-80D3-4930-8BBE-95D751E344AD}" dt="2024-03-01T10:53:20.605" v="2359" actId="571"/>
          <ac:picMkLst>
            <pc:docMk/>
            <pc:sldMk cId="515647196" sldId="265"/>
            <ac:picMk id="12" creationId="{579E5106-A836-BDA2-66F9-2ED6B285B7D1}"/>
          </ac:picMkLst>
        </pc:picChg>
        <pc:picChg chg="add del mod">
          <ac:chgData name="ABHIJEET RANJAN" userId="667be2cf4cc94b72" providerId="LiveId" clId="{D81C7623-80D3-4930-8BBE-95D751E344AD}" dt="2024-03-01T11:16:31.168" v="2913" actId="478"/>
          <ac:picMkLst>
            <pc:docMk/>
            <pc:sldMk cId="515647196" sldId="265"/>
            <ac:picMk id="14" creationId="{FDE0A2AE-FA82-EFAC-6B1E-AB7FDBEEE4CA}"/>
          </ac:picMkLst>
        </pc:picChg>
        <pc:picChg chg="add del">
          <ac:chgData name="ABHIJEET RANJAN" userId="667be2cf4cc94b72" providerId="LiveId" clId="{D81C7623-80D3-4930-8BBE-95D751E344AD}" dt="2024-03-01T10:55:49.008" v="2373" actId="22"/>
          <ac:picMkLst>
            <pc:docMk/>
            <pc:sldMk cId="515647196" sldId="265"/>
            <ac:picMk id="16" creationId="{980A4C5B-F0A6-E845-AEB1-5192A0626070}"/>
          </ac:picMkLst>
        </pc:picChg>
        <pc:picChg chg="add mod">
          <ac:chgData name="ABHIJEET RANJAN" userId="667be2cf4cc94b72" providerId="LiveId" clId="{D81C7623-80D3-4930-8BBE-95D751E344AD}" dt="2024-03-03T07:33:59.973" v="6847" actId="14100"/>
          <ac:picMkLst>
            <pc:docMk/>
            <pc:sldMk cId="515647196" sldId="265"/>
            <ac:picMk id="20" creationId="{7B569FB3-B60F-AF1A-BFA0-79F379BE6637}"/>
          </ac:picMkLst>
        </pc:picChg>
      </pc:sldChg>
      <pc:sldChg chg="addSp delSp modSp new mod modTransition modClrScheme chgLayout">
        <pc:chgData name="ABHIJEET RANJAN" userId="667be2cf4cc94b72" providerId="LiveId" clId="{D81C7623-80D3-4930-8BBE-95D751E344AD}" dt="2024-03-03T13:17:28.937" v="6945"/>
        <pc:sldMkLst>
          <pc:docMk/>
          <pc:sldMk cId="3641136033" sldId="266"/>
        </pc:sldMkLst>
        <pc:spChg chg="del mod ord">
          <ac:chgData name="ABHIJEET RANJAN" userId="667be2cf4cc94b72" providerId="LiveId" clId="{D81C7623-80D3-4930-8BBE-95D751E344AD}" dt="2024-03-01T11:55:53.327" v="2982" actId="700"/>
          <ac:spMkLst>
            <pc:docMk/>
            <pc:sldMk cId="3641136033" sldId="266"/>
            <ac:spMk id="2" creationId="{7FF821A6-EBA3-59A0-0F68-4D9F1DED4189}"/>
          </ac:spMkLst>
        </pc:spChg>
        <pc:spChg chg="del mod ord">
          <ac:chgData name="ABHIJEET RANJAN" userId="667be2cf4cc94b72" providerId="LiveId" clId="{D81C7623-80D3-4930-8BBE-95D751E344AD}" dt="2024-03-01T11:55:53.327" v="2982" actId="700"/>
          <ac:spMkLst>
            <pc:docMk/>
            <pc:sldMk cId="3641136033" sldId="266"/>
            <ac:spMk id="3" creationId="{57415D9C-67B5-4CC9-7E6E-4B3C4496E5D3}"/>
          </ac:spMkLst>
        </pc:spChg>
        <pc:spChg chg="del">
          <ac:chgData name="ABHIJEET RANJAN" userId="667be2cf4cc94b72" providerId="LiveId" clId="{D81C7623-80D3-4930-8BBE-95D751E344AD}" dt="2024-03-01T11:55:53.327" v="2982" actId="700"/>
          <ac:spMkLst>
            <pc:docMk/>
            <pc:sldMk cId="3641136033" sldId="266"/>
            <ac:spMk id="4" creationId="{869752F5-F317-ED79-0B0D-9434AE98A7F7}"/>
          </ac:spMkLst>
        </pc:spChg>
        <pc:spChg chg="add mod ord">
          <ac:chgData name="ABHIJEET RANJAN" userId="667be2cf4cc94b72" providerId="LiveId" clId="{D81C7623-80D3-4930-8BBE-95D751E344AD}" dt="2024-03-03T07:25:32.789" v="6830"/>
          <ac:spMkLst>
            <pc:docMk/>
            <pc:sldMk cId="3641136033" sldId="266"/>
            <ac:spMk id="5" creationId="{34F90D44-B8F0-DB81-2E8F-26D4C40AA530}"/>
          </ac:spMkLst>
        </pc:spChg>
        <pc:spChg chg="add mod ord">
          <ac:chgData name="ABHIJEET RANJAN" userId="667be2cf4cc94b72" providerId="LiveId" clId="{D81C7623-80D3-4930-8BBE-95D751E344AD}" dt="2024-03-03T07:25:32.789" v="6830"/>
          <ac:spMkLst>
            <pc:docMk/>
            <pc:sldMk cId="3641136033" sldId="266"/>
            <ac:spMk id="6" creationId="{A6208F88-A101-5EA2-0814-5A801A8D4070}"/>
          </ac:spMkLst>
        </pc:spChg>
      </pc:sldChg>
      <pc:sldChg chg="addSp delSp modSp new mod modTransition modClrScheme chgLayout">
        <pc:chgData name="ABHIJEET RANJAN" userId="667be2cf4cc94b72" providerId="LiveId" clId="{D81C7623-80D3-4930-8BBE-95D751E344AD}" dt="2024-03-03T13:17:28.937" v="6945"/>
        <pc:sldMkLst>
          <pc:docMk/>
          <pc:sldMk cId="2918205767" sldId="267"/>
        </pc:sldMkLst>
        <pc:spChg chg="mod ord">
          <ac:chgData name="ABHIJEET RANJAN" userId="667be2cf4cc94b72" providerId="LiveId" clId="{D81C7623-80D3-4930-8BBE-95D751E344AD}" dt="2024-03-01T15:25:13.507" v="3323" actId="255"/>
          <ac:spMkLst>
            <pc:docMk/>
            <pc:sldMk cId="2918205767" sldId="267"/>
            <ac:spMk id="2" creationId="{6B0AE45A-F3E4-6B1A-56BD-BAC3F1D40696}"/>
          </ac:spMkLst>
        </pc:spChg>
        <pc:spChg chg="del">
          <ac:chgData name="ABHIJEET RANJAN" userId="667be2cf4cc94b72" providerId="LiveId" clId="{D81C7623-80D3-4930-8BBE-95D751E344AD}" dt="2024-03-01T15:17:03.485" v="3155" actId="931"/>
          <ac:spMkLst>
            <pc:docMk/>
            <pc:sldMk cId="2918205767" sldId="267"/>
            <ac:spMk id="3" creationId="{D1EF3D38-6D1A-0391-C891-73211FE7142C}"/>
          </ac:spMkLst>
        </pc:spChg>
        <pc:spChg chg="add mod ord">
          <ac:chgData name="ABHIJEET RANJAN" userId="667be2cf4cc94b72" providerId="LiveId" clId="{D81C7623-80D3-4930-8BBE-95D751E344AD}" dt="2024-03-02T18:06:19.630" v="6098" actId="5793"/>
          <ac:spMkLst>
            <pc:docMk/>
            <pc:sldMk cId="2918205767" sldId="267"/>
            <ac:spMk id="6" creationId="{9F256744-DA63-77C5-2313-2859348CD018}"/>
          </ac:spMkLst>
        </pc:spChg>
        <pc:picChg chg="add mod ord">
          <ac:chgData name="ABHIJEET RANJAN" userId="667be2cf4cc94b72" providerId="LiveId" clId="{D81C7623-80D3-4930-8BBE-95D751E344AD}" dt="2024-03-01T15:19:55.230" v="3173" actId="14100"/>
          <ac:picMkLst>
            <pc:docMk/>
            <pc:sldMk cId="2918205767" sldId="267"/>
            <ac:picMk id="5" creationId="{13570CC9-E135-14A7-D5B1-58B9F27031EA}"/>
          </ac:picMkLst>
        </pc:picChg>
      </pc:sldChg>
      <pc:sldChg chg="addSp delSp modSp new mod modTransition modClrScheme chgLayout">
        <pc:chgData name="ABHIJEET RANJAN" userId="667be2cf4cc94b72" providerId="LiveId" clId="{D81C7623-80D3-4930-8BBE-95D751E344AD}" dt="2024-03-03T13:17:28.937" v="6945"/>
        <pc:sldMkLst>
          <pc:docMk/>
          <pc:sldMk cId="329478736" sldId="268"/>
        </pc:sldMkLst>
        <pc:spChg chg="del mod ord">
          <ac:chgData name="ABHIJEET RANJAN" userId="667be2cf4cc94b72" providerId="LiveId" clId="{D81C7623-80D3-4930-8BBE-95D751E344AD}" dt="2024-03-01T15:28:11.855" v="3328" actId="700"/>
          <ac:spMkLst>
            <pc:docMk/>
            <pc:sldMk cId="329478736" sldId="268"/>
            <ac:spMk id="2" creationId="{EA9E029F-D053-00A2-B130-DAE12DAA1C0C}"/>
          </ac:spMkLst>
        </pc:spChg>
        <pc:spChg chg="del mod ord">
          <ac:chgData name="ABHIJEET RANJAN" userId="667be2cf4cc94b72" providerId="LiveId" clId="{D81C7623-80D3-4930-8BBE-95D751E344AD}" dt="2024-03-01T15:28:11.855" v="3328" actId="700"/>
          <ac:spMkLst>
            <pc:docMk/>
            <pc:sldMk cId="329478736" sldId="268"/>
            <ac:spMk id="3" creationId="{7D119EE2-30E4-711B-DF97-71B00CDDCFD9}"/>
          </ac:spMkLst>
        </pc:spChg>
        <pc:spChg chg="del">
          <ac:chgData name="ABHIJEET RANJAN" userId="667be2cf4cc94b72" providerId="LiveId" clId="{D81C7623-80D3-4930-8BBE-95D751E344AD}" dt="2024-03-01T15:28:11.855" v="3328" actId="700"/>
          <ac:spMkLst>
            <pc:docMk/>
            <pc:sldMk cId="329478736" sldId="268"/>
            <ac:spMk id="4" creationId="{B9F9E0AA-5C48-4E92-A747-D239D7995D08}"/>
          </ac:spMkLst>
        </pc:spChg>
        <pc:spChg chg="add mod ord">
          <ac:chgData name="ABHIJEET RANJAN" userId="667be2cf4cc94b72" providerId="LiveId" clId="{D81C7623-80D3-4930-8BBE-95D751E344AD}" dt="2024-03-03T07:25:32.789" v="6830"/>
          <ac:spMkLst>
            <pc:docMk/>
            <pc:sldMk cId="329478736" sldId="268"/>
            <ac:spMk id="5" creationId="{A1E48970-72A2-670D-B509-8BD7B813301C}"/>
          </ac:spMkLst>
        </pc:spChg>
        <pc:spChg chg="add mod ord">
          <ac:chgData name="ABHIJEET RANJAN" userId="667be2cf4cc94b72" providerId="LiveId" clId="{D81C7623-80D3-4930-8BBE-95D751E344AD}" dt="2024-03-03T07:36:40.636" v="6849" actId="20577"/>
          <ac:spMkLst>
            <pc:docMk/>
            <pc:sldMk cId="329478736" sldId="268"/>
            <ac:spMk id="6" creationId="{883918A3-44F5-925F-E939-54495B8F630D}"/>
          </ac:spMkLst>
        </pc:spChg>
        <pc:spChg chg="add del">
          <ac:chgData name="ABHIJEET RANJAN" userId="667be2cf4cc94b72" providerId="LiveId" clId="{D81C7623-80D3-4930-8BBE-95D751E344AD}" dt="2024-03-01T16:41:29.618" v="4173" actId="11529"/>
          <ac:spMkLst>
            <pc:docMk/>
            <pc:sldMk cId="329478736" sldId="268"/>
            <ac:spMk id="7" creationId="{142F649C-A69C-5381-E004-07A9DAF333AF}"/>
          </ac:spMkLst>
        </pc:spChg>
        <pc:spChg chg="add mod">
          <ac:chgData name="ABHIJEET RANJAN" userId="667be2cf4cc94b72" providerId="LiveId" clId="{D81C7623-80D3-4930-8BBE-95D751E344AD}" dt="2024-03-01T16:42:15.323" v="4175" actId="207"/>
          <ac:spMkLst>
            <pc:docMk/>
            <pc:sldMk cId="329478736" sldId="268"/>
            <ac:spMk id="8" creationId="{960B3183-AD40-6758-9867-6B5D9C73286D}"/>
          </ac:spMkLst>
        </pc:spChg>
        <pc:spChg chg="add mod">
          <ac:chgData name="ABHIJEET RANJAN" userId="667be2cf4cc94b72" providerId="LiveId" clId="{D81C7623-80D3-4930-8BBE-95D751E344AD}" dt="2024-03-01T16:42:37.633" v="4177" actId="207"/>
          <ac:spMkLst>
            <pc:docMk/>
            <pc:sldMk cId="329478736" sldId="268"/>
            <ac:spMk id="9" creationId="{DCF79BFE-33F3-3456-A9F2-B5CFEE910FBA}"/>
          </ac:spMkLst>
        </pc:spChg>
        <pc:spChg chg="add mod">
          <ac:chgData name="ABHIJEET RANJAN" userId="667be2cf4cc94b72" providerId="LiveId" clId="{D81C7623-80D3-4930-8BBE-95D751E344AD}" dt="2024-03-01T16:43:02.794" v="4179" actId="207"/>
          <ac:spMkLst>
            <pc:docMk/>
            <pc:sldMk cId="329478736" sldId="268"/>
            <ac:spMk id="10" creationId="{0F369C7E-1EC7-41D6-F5C7-62B99B7C2B37}"/>
          </ac:spMkLst>
        </pc:spChg>
      </pc:sldChg>
      <pc:sldChg chg="addSp delSp modSp new mod modTransition modClrScheme chgLayout">
        <pc:chgData name="ABHIJEET RANJAN" userId="667be2cf4cc94b72" providerId="LiveId" clId="{D81C7623-80D3-4930-8BBE-95D751E344AD}" dt="2024-03-03T13:17:28.937" v="6945"/>
        <pc:sldMkLst>
          <pc:docMk/>
          <pc:sldMk cId="374627005" sldId="269"/>
        </pc:sldMkLst>
        <pc:spChg chg="del mod ord">
          <ac:chgData name="ABHIJEET RANJAN" userId="667be2cf4cc94b72" providerId="LiveId" clId="{D81C7623-80D3-4930-8BBE-95D751E344AD}" dt="2024-03-01T15:50:17.280" v="3820" actId="700"/>
          <ac:spMkLst>
            <pc:docMk/>
            <pc:sldMk cId="374627005" sldId="269"/>
            <ac:spMk id="2" creationId="{68088D95-EBE9-0BCD-B0D5-9DA884CE87A4}"/>
          </ac:spMkLst>
        </pc:spChg>
        <pc:spChg chg="del mod ord">
          <ac:chgData name="ABHIJEET RANJAN" userId="667be2cf4cc94b72" providerId="LiveId" clId="{D81C7623-80D3-4930-8BBE-95D751E344AD}" dt="2024-03-01T15:50:17.280" v="3820" actId="700"/>
          <ac:spMkLst>
            <pc:docMk/>
            <pc:sldMk cId="374627005" sldId="269"/>
            <ac:spMk id="3" creationId="{6A36FF10-49AB-C728-F1F6-3CFA9F418DC5}"/>
          </ac:spMkLst>
        </pc:spChg>
        <pc:spChg chg="add mod ord">
          <ac:chgData name="ABHIJEET RANJAN" userId="667be2cf4cc94b72" providerId="LiveId" clId="{D81C7623-80D3-4930-8BBE-95D751E344AD}" dt="2024-03-01T15:58:25.869" v="3836" actId="27636"/>
          <ac:spMkLst>
            <pc:docMk/>
            <pc:sldMk cId="374627005" sldId="269"/>
            <ac:spMk id="4" creationId="{CAE007B5-97C3-7BAC-3004-1020000BFC11}"/>
          </ac:spMkLst>
        </pc:spChg>
        <pc:spChg chg="add del mod ord">
          <ac:chgData name="ABHIJEET RANJAN" userId="667be2cf4cc94b72" providerId="LiveId" clId="{D81C7623-80D3-4930-8BBE-95D751E344AD}" dt="2024-03-01T15:57:08.830" v="3826" actId="700"/>
          <ac:spMkLst>
            <pc:docMk/>
            <pc:sldMk cId="374627005" sldId="269"/>
            <ac:spMk id="5" creationId="{24DC6A35-2221-3DD3-9653-97C256D3B21F}"/>
          </ac:spMkLst>
        </pc:spChg>
        <pc:spChg chg="add del mod ord">
          <ac:chgData name="ABHIJEET RANJAN" userId="667be2cf4cc94b72" providerId="LiveId" clId="{D81C7623-80D3-4930-8BBE-95D751E344AD}" dt="2024-03-01T15:57:08.830" v="3826" actId="700"/>
          <ac:spMkLst>
            <pc:docMk/>
            <pc:sldMk cId="374627005" sldId="269"/>
            <ac:spMk id="6" creationId="{3106D72E-057B-B297-66D4-1524456BB72A}"/>
          </ac:spMkLst>
        </pc:spChg>
        <pc:spChg chg="add del mod ord">
          <ac:chgData name="ABHIJEET RANJAN" userId="667be2cf4cc94b72" providerId="LiveId" clId="{D81C7623-80D3-4930-8BBE-95D751E344AD}" dt="2024-03-01T15:57:29.405" v="3828" actId="931"/>
          <ac:spMkLst>
            <pc:docMk/>
            <pc:sldMk cId="374627005" sldId="269"/>
            <ac:spMk id="7" creationId="{63588EA6-79A0-549F-EB79-4672764A5D48}"/>
          </ac:spMkLst>
        </pc:spChg>
        <pc:spChg chg="add mod ord">
          <ac:chgData name="ABHIJEET RANJAN" userId="667be2cf4cc94b72" providerId="LiveId" clId="{D81C7623-80D3-4930-8BBE-95D751E344AD}" dt="2024-03-03T07:25:33.422" v="6839" actId="27636"/>
          <ac:spMkLst>
            <pc:docMk/>
            <pc:sldMk cId="374627005" sldId="269"/>
            <ac:spMk id="8" creationId="{A8D900C1-0A58-82FF-AC80-EC660B5C8C71}"/>
          </ac:spMkLst>
        </pc:spChg>
        <pc:picChg chg="add mod">
          <ac:chgData name="ABHIJEET RANJAN" userId="667be2cf4cc94b72" providerId="LiveId" clId="{D81C7623-80D3-4930-8BBE-95D751E344AD}" dt="2024-03-03T07:25:32.789" v="6830"/>
          <ac:picMkLst>
            <pc:docMk/>
            <pc:sldMk cId="374627005" sldId="269"/>
            <ac:picMk id="10" creationId="{2419A678-96AF-0F3E-A6E0-D1172C685753}"/>
          </ac:picMkLst>
        </pc:picChg>
      </pc:sldChg>
      <pc:sldChg chg="addSp delSp modSp new mod modTransition">
        <pc:chgData name="ABHIJEET RANJAN" userId="667be2cf4cc94b72" providerId="LiveId" clId="{D81C7623-80D3-4930-8BBE-95D751E344AD}" dt="2024-03-03T13:17:28.937" v="6945"/>
        <pc:sldMkLst>
          <pc:docMk/>
          <pc:sldMk cId="2425278484" sldId="270"/>
        </pc:sldMkLst>
        <pc:spChg chg="mod">
          <ac:chgData name="ABHIJEET RANJAN" userId="667be2cf4cc94b72" providerId="LiveId" clId="{D81C7623-80D3-4930-8BBE-95D751E344AD}" dt="2024-03-03T07:41:06.654" v="6851" actId="255"/>
          <ac:spMkLst>
            <pc:docMk/>
            <pc:sldMk cId="2425278484" sldId="270"/>
            <ac:spMk id="2" creationId="{B5D95E46-5F4A-348C-4008-FD47F8D3F06F}"/>
          </ac:spMkLst>
        </pc:spChg>
        <pc:spChg chg="del mod">
          <ac:chgData name="ABHIJEET RANJAN" userId="667be2cf4cc94b72" providerId="LiveId" clId="{D81C7623-80D3-4930-8BBE-95D751E344AD}" dt="2024-03-02T13:56:27.053" v="4193" actId="931"/>
          <ac:spMkLst>
            <pc:docMk/>
            <pc:sldMk cId="2425278484" sldId="270"/>
            <ac:spMk id="3" creationId="{08B4155A-E51E-C4AC-A05B-57E6E9835553}"/>
          </ac:spMkLst>
        </pc:spChg>
        <pc:spChg chg="mod">
          <ac:chgData name="ABHIJEET RANJAN" userId="667be2cf4cc94b72" providerId="LiveId" clId="{D81C7623-80D3-4930-8BBE-95D751E344AD}" dt="2024-03-03T07:25:33.438" v="6840" actId="27636"/>
          <ac:spMkLst>
            <pc:docMk/>
            <pc:sldMk cId="2425278484" sldId="270"/>
            <ac:spMk id="4" creationId="{629F91E9-FA2C-D348-44DD-CC3725FEBA4C}"/>
          </ac:spMkLst>
        </pc:spChg>
        <pc:picChg chg="add mod">
          <ac:chgData name="ABHIJEET RANJAN" userId="667be2cf4cc94b72" providerId="LiveId" clId="{D81C7623-80D3-4930-8BBE-95D751E344AD}" dt="2024-03-03T07:49:53.231" v="6857" actId="14100"/>
          <ac:picMkLst>
            <pc:docMk/>
            <pc:sldMk cId="2425278484" sldId="270"/>
            <ac:picMk id="6" creationId="{D30BB13B-8B22-58F7-8DE6-F0A712CAE078}"/>
          </ac:picMkLst>
        </pc:picChg>
      </pc:sldChg>
      <pc:sldChg chg="addSp delSp modSp new mod modTransition">
        <pc:chgData name="ABHIJEET RANJAN" userId="667be2cf4cc94b72" providerId="LiveId" clId="{D81C7623-80D3-4930-8BBE-95D751E344AD}" dt="2024-03-03T13:17:28.937" v="6945"/>
        <pc:sldMkLst>
          <pc:docMk/>
          <pc:sldMk cId="1027044391" sldId="271"/>
        </pc:sldMkLst>
        <pc:spChg chg="mod">
          <ac:chgData name="ABHIJEET RANJAN" userId="667be2cf4cc94b72" providerId="LiveId" clId="{D81C7623-80D3-4930-8BBE-95D751E344AD}" dt="2024-03-03T07:25:33.438" v="6841" actId="27636"/>
          <ac:spMkLst>
            <pc:docMk/>
            <pc:sldMk cId="1027044391" sldId="271"/>
            <ac:spMk id="2" creationId="{ADB75837-C0E6-4A52-80B0-4C0ADE46BD2D}"/>
          </ac:spMkLst>
        </pc:spChg>
        <pc:spChg chg="del mod">
          <ac:chgData name="ABHIJEET RANJAN" userId="667be2cf4cc94b72" providerId="LiveId" clId="{D81C7623-80D3-4930-8BBE-95D751E344AD}" dt="2024-03-02T14:07:58.363" v="4466" actId="931"/>
          <ac:spMkLst>
            <pc:docMk/>
            <pc:sldMk cId="1027044391" sldId="271"/>
            <ac:spMk id="3" creationId="{0FA7AC95-47AC-6D86-D5E6-63100C82C32D}"/>
          </ac:spMkLst>
        </pc:spChg>
        <pc:spChg chg="mod">
          <ac:chgData name="ABHIJEET RANJAN" userId="667be2cf4cc94b72" providerId="LiveId" clId="{D81C7623-80D3-4930-8BBE-95D751E344AD}" dt="2024-03-02T14:14:43.189" v="4671" actId="14100"/>
          <ac:spMkLst>
            <pc:docMk/>
            <pc:sldMk cId="1027044391" sldId="271"/>
            <ac:spMk id="4" creationId="{D6938CF0-836A-3328-7F0B-1CECF655ACB8}"/>
          </ac:spMkLst>
        </pc:spChg>
        <pc:picChg chg="add mod">
          <ac:chgData name="ABHIJEET RANJAN" userId="667be2cf4cc94b72" providerId="LiveId" clId="{D81C7623-80D3-4930-8BBE-95D751E344AD}" dt="2024-03-03T07:41:27.066" v="6855" actId="14100"/>
          <ac:picMkLst>
            <pc:docMk/>
            <pc:sldMk cId="1027044391" sldId="271"/>
            <ac:picMk id="6" creationId="{23261CBE-694A-6F23-197C-C0875FB07836}"/>
          </ac:picMkLst>
        </pc:picChg>
      </pc:sldChg>
      <pc:sldChg chg="addSp delSp modSp new mod modTransition">
        <pc:chgData name="ABHIJEET RANJAN" userId="667be2cf4cc94b72" providerId="LiveId" clId="{D81C7623-80D3-4930-8BBE-95D751E344AD}" dt="2024-03-03T13:17:28.937" v="6945"/>
        <pc:sldMkLst>
          <pc:docMk/>
          <pc:sldMk cId="4101930303" sldId="272"/>
        </pc:sldMkLst>
        <pc:spChg chg="mod">
          <ac:chgData name="ABHIJEET RANJAN" userId="667be2cf4cc94b72" providerId="LiveId" clId="{D81C7623-80D3-4930-8BBE-95D751E344AD}" dt="2024-03-03T07:25:33.469" v="6843" actId="27636"/>
          <ac:spMkLst>
            <pc:docMk/>
            <pc:sldMk cId="4101930303" sldId="272"/>
            <ac:spMk id="2" creationId="{20B87C59-E827-01D2-7FC1-E20E093C8EE5}"/>
          </ac:spMkLst>
        </pc:spChg>
        <pc:spChg chg="del mod">
          <ac:chgData name="ABHIJEET RANJAN" userId="667be2cf4cc94b72" providerId="LiveId" clId="{D81C7623-80D3-4930-8BBE-95D751E344AD}" dt="2024-03-02T14:27:25.797" v="4686" actId="931"/>
          <ac:spMkLst>
            <pc:docMk/>
            <pc:sldMk cId="4101930303" sldId="272"/>
            <ac:spMk id="3" creationId="{8761952B-BB84-3444-6038-D73883F0B91D}"/>
          </ac:spMkLst>
        </pc:spChg>
        <pc:spChg chg="mod">
          <ac:chgData name="ABHIJEET RANJAN" userId="667be2cf4cc94b72" providerId="LiveId" clId="{D81C7623-80D3-4930-8BBE-95D751E344AD}" dt="2024-03-03T07:25:33.469" v="6842" actId="27636"/>
          <ac:spMkLst>
            <pc:docMk/>
            <pc:sldMk cId="4101930303" sldId="272"/>
            <ac:spMk id="4" creationId="{816D6515-25B6-B133-9675-DE901685A637}"/>
          </ac:spMkLst>
        </pc:spChg>
        <pc:picChg chg="add mod">
          <ac:chgData name="ABHIJEET RANJAN" userId="667be2cf4cc94b72" providerId="LiveId" clId="{D81C7623-80D3-4930-8BBE-95D751E344AD}" dt="2024-03-03T07:50:47.047" v="6859" actId="14100"/>
          <ac:picMkLst>
            <pc:docMk/>
            <pc:sldMk cId="4101930303" sldId="272"/>
            <ac:picMk id="6" creationId="{0E40215F-73EE-5D40-4B87-5BD720A6E714}"/>
          </ac:picMkLst>
        </pc:picChg>
      </pc:sldChg>
      <pc:sldChg chg="addSp delSp modSp new mod modTransition modClrScheme chgLayout">
        <pc:chgData name="ABHIJEET RANJAN" userId="667be2cf4cc94b72" providerId="LiveId" clId="{D81C7623-80D3-4930-8BBE-95D751E344AD}" dt="2024-03-03T13:17:28.937" v="6945"/>
        <pc:sldMkLst>
          <pc:docMk/>
          <pc:sldMk cId="2761976890" sldId="273"/>
        </pc:sldMkLst>
        <pc:spChg chg="del mod ord">
          <ac:chgData name="ABHIJEET RANJAN" userId="667be2cf4cc94b72" providerId="LiveId" clId="{D81C7623-80D3-4930-8BBE-95D751E344AD}" dt="2024-03-02T14:36:32.676" v="4920" actId="700"/>
          <ac:spMkLst>
            <pc:docMk/>
            <pc:sldMk cId="2761976890" sldId="273"/>
            <ac:spMk id="2" creationId="{5B05908F-C4AA-09E4-D059-7A151A67644A}"/>
          </ac:spMkLst>
        </pc:spChg>
        <pc:spChg chg="del mod ord">
          <ac:chgData name="ABHIJEET RANJAN" userId="667be2cf4cc94b72" providerId="LiveId" clId="{D81C7623-80D3-4930-8BBE-95D751E344AD}" dt="2024-03-02T14:36:32.676" v="4920" actId="700"/>
          <ac:spMkLst>
            <pc:docMk/>
            <pc:sldMk cId="2761976890" sldId="273"/>
            <ac:spMk id="3" creationId="{3E64BC3E-8789-02AA-8039-80C78FD65144}"/>
          </ac:spMkLst>
        </pc:spChg>
        <pc:spChg chg="del">
          <ac:chgData name="ABHIJEET RANJAN" userId="667be2cf4cc94b72" providerId="LiveId" clId="{D81C7623-80D3-4930-8BBE-95D751E344AD}" dt="2024-03-02T14:36:32.676" v="4920" actId="700"/>
          <ac:spMkLst>
            <pc:docMk/>
            <pc:sldMk cId="2761976890" sldId="273"/>
            <ac:spMk id="4" creationId="{A7E437DA-1851-1C7F-D3BE-E06017E51DAD}"/>
          </ac:spMkLst>
        </pc:spChg>
        <pc:spChg chg="add mod ord">
          <ac:chgData name="ABHIJEET RANJAN" userId="667be2cf4cc94b72" providerId="LiveId" clId="{D81C7623-80D3-4930-8BBE-95D751E344AD}" dt="2024-03-02T15:52:26.057" v="5579" actId="14100"/>
          <ac:spMkLst>
            <pc:docMk/>
            <pc:sldMk cId="2761976890" sldId="273"/>
            <ac:spMk id="5" creationId="{F5096F8D-4B96-B0B1-3728-5A8CEB6B3C49}"/>
          </ac:spMkLst>
        </pc:spChg>
        <pc:spChg chg="add mod ord">
          <ac:chgData name="ABHIJEET RANJAN" userId="667be2cf4cc94b72" providerId="LiveId" clId="{D81C7623-80D3-4930-8BBE-95D751E344AD}" dt="2024-03-03T07:25:33.084" v="6831" actId="27636"/>
          <ac:spMkLst>
            <pc:docMk/>
            <pc:sldMk cId="2761976890" sldId="273"/>
            <ac:spMk id="6" creationId="{EF170CB1-B90D-BAC9-2090-C695B12974CA}"/>
          </ac:spMkLst>
        </pc:spChg>
      </pc:sldChg>
      <pc:sldChg chg="modSp new mod modTransition">
        <pc:chgData name="ABHIJEET RANJAN" userId="667be2cf4cc94b72" providerId="LiveId" clId="{D81C7623-80D3-4930-8BBE-95D751E344AD}" dt="2024-03-03T13:17:28.937" v="6945"/>
        <pc:sldMkLst>
          <pc:docMk/>
          <pc:sldMk cId="624996997" sldId="274"/>
        </pc:sldMkLst>
        <pc:spChg chg="mod">
          <ac:chgData name="ABHIJEET RANJAN" userId="667be2cf4cc94b72" providerId="LiveId" clId="{D81C7623-80D3-4930-8BBE-95D751E344AD}" dt="2024-03-03T07:25:32.789" v="6830"/>
          <ac:spMkLst>
            <pc:docMk/>
            <pc:sldMk cId="624996997" sldId="274"/>
            <ac:spMk id="2" creationId="{59821288-5A9F-4985-0FD0-AC3DC98D9268}"/>
          </ac:spMkLst>
        </pc:spChg>
        <pc:spChg chg="mod">
          <ac:chgData name="ABHIJEET RANJAN" userId="667be2cf4cc94b72" providerId="LiveId" clId="{D81C7623-80D3-4930-8BBE-95D751E344AD}" dt="2024-03-03T07:25:32.789" v="6830"/>
          <ac:spMkLst>
            <pc:docMk/>
            <pc:sldMk cId="624996997" sldId="274"/>
            <ac:spMk id="3" creationId="{F6D23350-53D2-7E96-5200-EA7F8C9364F8}"/>
          </ac:spMkLst>
        </pc:spChg>
      </pc:sldChg>
      <pc:sldChg chg="addSp delSp modSp new mod modTransition modClrScheme chgLayout">
        <pc:chgData name="ABHIJEET RANJAN" userId="667be2cf4cc94b72" providerId="LiveId" clId="{D81C7623-80D3-4930-8BBE-95D751E344AD}" dt="2024-03-03T13:17:28.937" v="6945"/>
        <pc:sldMkLst>
          <pc:docMk/>
          <pc:sldMk cId="3971351488" sldId="275"/>
        </pc:sldMkLst>
        <pc:spChg chg="del mod ord">
          <ac:chgData name="ABHIJEET RANJAN" userId="667be2cf4cc94b72" providerId="LiveId" clId="{D81C7623-80D3-4930-8BBE-95D751E344AD}" dt="2024-03-02T18:08:12.402" v="6100" actId="700"/>
          <ac:spMkLst>
            <pc:docMk/>
            <pc:sldMk cId="3971351488" sldId="275"/>
            <ac:spMk id="2" creationId="{F347B98E-B212-F5C6-417D-A6B1C3368BB8}"/>
          </ac:spMkLst>
        </pc:spChg>
        <pc:spChg chg="del mod ord">
          <ac:chgData name="ABHIJEET RANJAN" userId="667be2cf4cc94b72" providerId="LiveId" clId="{D81C7623-80D3-4930-8BBE-95D751E344AD}" dt="2024-03-02T18:08:12.402" v="6100" actId="700"/>
          <ac:spMkLst>
            <pc:docMk/>
            <pc:sldMk cId="3971351488" sldId="275"/>
            <ac:spMk id="3" creationId="{C6605F8A-2360-CFBC-647D-D0152A3FEC3F}"/>
          </ac:spMkLst>
        </pc:spChg>
        <pc:spChg chg="add mod ord">
          <ac:chgData name="ABHIJEET RANJAN" userId="667be2cf4cc94b72" providerId="LiveId" clId="{D81C7623-80D3-4930-8BBE-95D751E344AD}" dt="2024-03-02T18:16:59.061" v="6138" actId="122"/>
          <ac:spMkLst>
            <pc:docMk/>
            <pc:sldMk cId="3971351488" sldId="275"/>
            <ac:spMk id="4" creationId="{6FEF560F-DCEC-1C31-AA06-6A7F451E7C06}"/>
          </ac:spMkLst>
        </pc:spChg>
        <pc:spChg chg="add mod ord">
          <ac:chgData name="ABHIJEET RANJAN" userId="667be2cf4cc94b72" providerId="LiveId" clId="{D81C7623-80D3-4930-8BBE-95D751E344AD}" dt="2024-03-02T18:17:25.893" v="6141" actId="27636"/>
          <ac:spMkLst>
            <pc:docMk/>
            <pc:sldMk cId="3971351488" sldId="275"/>
            <ac:spMk id="5" creationId="{4FCED816-61CC-C3EC-0A45-C771C6E64769}"/>
          </ac:spMkLst>
        </pc:spChg>
        <pc:spChg chg="add del mod ord">
          <ac:chgData name="ABHIJEET RANJAN" userId="667be2cf4cc94b72" providerId="LiveId" clId="{D81C7623-80D3-4930-8BBE-95D751E344AD}" dt="2024-03-02T18:13:07.888" v="6111" actId="931"/>
          <ac:spMkLst>
            <pc:docMk/>
            <pc:sldMk cId="3971351488" sldId="275"/>
            <ac:spMk id="6" creationId="{0DA1A1F1-D3BC-6EC5-FE94-C889576E3BD0}"/>
          </ac:spMkLst>
        </pc:spChg>
        <pc:picChg chg="add mod">
          <ac:chgData name="ABHIJEET RANJAN" userId="667be2cf4cc94b72" providerId="LiveId" clId="{D81C7623-80D3-4930-8BBE-95D751E344AD}" dt="2024-03-02T18:15:45.693" v="6129" actId="1076"/>
          <ac:picMkLst>
            <pc:docMk/>
            <pc:sldMk cId="3971351488" sldId="275"/>
            <ac:picMk id="8" creationId="{0B99C68C-2598-7AB5-7176-FA542C31BAAF}"/>
          </ac:picMkLst>
        </pc:picChg>
      </pc:sldChg>
      <pc:sldChg chg="addSp delSp modSp new mod modTransition modClrScheme addCm delCm modCm chgLayout">
        <pc:chgData name="ABHIJEET RANJAN" userId="667be2cf4cc94b72" providerId="LiveId" clId="{D81C7623-80D3-4930-8BBE-95D751E344AD}" dt="2024-03-03T13:17:28.937" v="6945"/>
        <pc:sldMkLst>
          <pc:docMk/>
          <pc:sldMk cId="3618626341" sldId="276"/>
        </pc:sldMkLst>
        <pc:spChg chg="del mod ord">
          <ac:chgData name="ABHIJEET RANJAN" userId="667be2cf4cc94b72" providerId="LiveId" clId="{D81C7623-80D3-4930-8BBE-95D751E344AD}" dt="2024-03-02T18:18:48.354" v="6143" actId="700"/>
          <ac:spMkLst>
            <pc:docMk/>
            <pc:sldMk cId="3618626341" sldId="276"/>
            <ac:spMk id="2" creationId="{DC244F7E-6281-8975-FA64-48C17515272A}"/>
          </ac:spMkLst>
        </pc:spChg>
        <pc:spChg chg="del mod ord">
          <ac:chgData name="ABHIJEET RANJAN" userId="667be2cf4cc94b72" providerId="LiveId" clId="{D81C7623-80D3-4930-8BBE-95D751E344AD}" dt="2024-03-02T18:18:48.354" v="6143" actId="700"/>
          <ac:spMkLst>
            <pc:docMk/>
            <pc:sldMk cId="3618626341" sldId="276"/>
            <ac:spMk id="3" creationId="{4249E16D-88B7-80CF-2F9C-DA5AA053A802}"/>
          </ac:spMkLst>
        </pc:spChg>
        <pc:spChg chg="del">
          <ac:chgData name="ABHIJEET RANJAN" userId="667be2cf4cc94b72" providerId="LiveId" clId="{D81C7623-80D3-4930-8BBE-95D751E344AD}" dt="2024-03-02T18:18:48.354" v="6143" actId="700"/>
          <ac:spMkLst>
            <pc:docMk/>
            <pc:sldMk cId="3618626341" sldId="276"/>
            <ac:spMk id="4" creationId="{DC000060-B886-DE29-ED45-390C7BF2EFB7}"/>
          </ac:spMkLst>
        </pc:spChg>
        <pc:spChg chg="add mod ord">
          <ac:chgData name="ABHIJEET RANJAN" userId="667be2cf4cc94b72" providerId="LiveId" clId="{D81C7623-80D3-4930-8BBE-95D751E344AD}" dt="2024-03-03T07:25:33.168" v="6832" actId="27636"/>
          <ac:spMkLst>
            <pc:docMk/>
            <pc:sldMk cId="3618626341" sldId="276"/>
            <ac:spMk id="5" creationId="{26D8FD2B-ABA7-1114-11AA-A844F0FBA949}"/>
          </ac:spMkLst>
        </pc:spChg>
        <pc:spChg chg="add del mod ord">
          <ac:chgData name="ABHIJEET RANJAN" userId="667be2cf4cc94b72" providerId="LiveId" clId="{D81C7623-80D3-4930-8BBE-95D751E344AD}" dt="2024-03-02T18:31:37.393" v="6190" actId="931"/>
          <ac:spMkLst>
            <pc:docMk/>
            <pc:sldMk cId="3618626341" sldId="276"/>
            <ac:spMk id="6" creationId="{4C01D064-91B8-C6DB-532B-71F407496155}"/>
          </ac:spMkLst>
        </pc:spChg>
        <pc:spChg chg="add mod">
          <ac:chgData name="ABHIJEET RANJAN" userId="667be2cf4cc94b72" providerId="LiveId" clId="{D81C7623-80D3-4930-8BBE-95D751E344AD}" dt="2024-03-02T19:13:41.702" v="6363" actId="1076"/>
          <ac:spMkLst>
            <pc:docMk/>
            <pc:sldMk cId="3618626341" sldId="276"/>
            <ac:spMk id="10" creationId="{FFC346BC-C554-0088-02D5-72EDEA57C200}"/>
          </ac:spMkLst>
        </pc:spChg>
        <pc:picChg chg="add mod ord">
          <ac:chgData name="ABHIJEET RANJAN" userId="667be2cf4cc94b72" providerId="LiveId" clId="{D81C7623-80D3-4930-8BBE-95D751E344AD}" dt="2024-03-02T19:31:36.458" v="6715"/>
          <ac:picMkLst>
            <pc:docMk/>
            <pc:sldMk cId="3618626341" sldId="276"/>
            <ac:picMk id="8" creationId="{3C3C756B-B0AF-2E7B-B157-4A45D975659D}"/>
          </ac:picMkLst>
        </pc:picChg>
      </pc:sldChg>
      <pc:sldChg chg="addSp modSp new mod modTransition modClrScheme chgLayout">
        <pc:chgData name="ABHIJEET RANJAN" userId="667be2cf4cc94b72" providerId="LiveId" clId="{D81C7623-80D3-4930-8BBE-95D751E344AD}" dt="2024-03-03T13:17:28.937" v="6945"/>
        <pc:sldMkLst>
          <pc:docMk/>
          <pc:sldMk cId="3223326771" sldId="277"/>
        </pc:sldMkLst>
        <pc:spChg chg="add mod">
          <ac:chgData name="ABHIJEET RANJAN" userId="667be2cf4cc94b72" providerId="LiveId" clId="{D81C7623-80D3-4930-8BBE-95D751E344AD}" dt="2024-03-03T07:25:32.789" v="6830"/>
          <ac:spMkLst>
            <pc:docMk/>
            <pc:sldMk cId="3223326771" sldId="277"/>
            <ac:spMk id="2" creationId="{28883D8C-2897-CCF7-486C-71C186951DBF}"/>
          </ac:spMkLst>
        </pc:spChg>
        <pc:spChg chg="add mod">
          <ac:chgData name="ABHIJEET RANJAN" userId="667be2cf4cc94b72" providerId="LiveId" clId="{D81C7623-80D3-4930-8BBE-95D751E344AD}" dt="2024-03-02T19:13:00.818" v="6357" actId="20577"/>
          <ac:spMkLst>
            <pc:docMk/>
            <pc:sldMk cId="3223326771" sldId="277"/>
            <ac:spMk id="3" creationId="{8CCAF7DD-9C8F-5063-5AB1-83B1CA554B23}"/>
          </ac:spMkLst>
        </pc:spChg>
      </pc:sldChg>
      <pc:sldChg chg="modSp new mod modTransition">
        <pc:chgData name="ABHIJEET RANJAN" userId="667be2cf4cc94b72" providerId="LiveId" clId="{D81C7623-80D3-4930-8BBE-95D751E344AD}" dt="2024-03-03T13:17:28.937" v="6945"/>
        <pc:sldMkLst>
          <pc:docMk/>
          <pc:sldMk cId="530191900" sldId="278"/>
        </pc:sldMkLst>
        <pc:spChg chg="mod">
          <ac:chgData name="ABHIJEET RANJAN" userId="667be2cf4cc94b72" providerId="LiveId" clId="{D81C7623-80D3-4930-8BBE-95D751E344AD}" dt="2024-03-03T07:25:32.789" v="6830"/>
          <ac:spMkLst>
            <pc:docMk/>
            <pc:sldMk cId="530191900" sldId="278"/>
            <ac:spMk id="2" creationId="{5F0CB270-4870-7720-4C0F-039D86B6AE2C}"/>
          </ac:spMkLst>
        </pc:spChg>
        <pc:spChg chg="mod">
          <ac:chgData name="ABHIJEET RANJAN" userId="667be2cf4cc94b72" providerId="LiveId" clId="{D81C7623-80D3-4930-8BBE-95D751E344AD}" dt="2024-03-03T07:25:32.789" v="6830"/>
          <ac:spMkLst>
            <pc:docMk/>
            <pc:sldMk cId="530191900" sldId="278"/>
            <ac:spMk id="3" creationId="{9B7C68BD-0CFA-B28E-E578-AC22A1794E47}"/>
          </ac:spMkLst>
        </pc:spChg>
      </pc:sldChg>
      <pc:sldChg chg="addSp delSp modSp new mod modTransition modClrScheme chgLayout">
        <pc:chgData name="ABHIJEET RANJAN" userId="667be2cf4cc94b72" providerId="LiveId" clId="{D81C7623-80D3-4930-8BBE-95D751E344AD}" dt="2024-03-03T13:17:28.937" v="6945"/>
        <pc:sldMkLst>
          <pc:docMk/>
          <pc:sldMk cId="1951309776" sldId="279"/>
        </pc:sldMkLst>
        <pc:spChg chg="del">
          <ac:chgData name="ABHIJEET RANJAN" userId="667be2cf4cc94b72" providerId="LiveId" clId="{D81C7623-80D3-4930-8BBE-95D751E344AD}" dt="2024-03-03T07:20:12.896" v="6786" actId="700"/>
          <ac:spMkLst>
            <pc:docMk/>
            <pc:sldMk cId="1951309776" sldId="279"/>
            <ac:spMk id="2" creationId="{BFF19428-C309-5368-B478-85844589D80C}"/>
          </ac:spMkLst>
        </pc:spChg>
        <pc:spChg chg="del">
          <ac:chgData name="ABHIJEET RANJAN" userId="667be2cf4cc94b72" providerId="LiveId" clId="{D81C7623-80D3-4930-8BBE-95D751E344AD}" dt="2024-03-03T07:20:12.896" v="6786" actId="700"/>
          <ac:spMkLst>
            <pc:docMk/>
            <pc:sldMk cId="1951309776" sldId="279"/>
            <ac:spMk id="3" creationId="{D8AE4B21-1038-87BF-B00B-B37252D8C45C}"/>
          </ac:spMkLst>
        </pc:spChg>
        <pc:spChg chg="add mod ord">
          <ac:chgData name="ABHIJEET RANJAN" userId="667be2cf4cc94b72" providerId="LiveId" clId="{D81C7623-80D3-4930-8BBE-95D751E344AD}" dt="2024-03-03T07:25:08.163" v="6816"/>
          <ac:spMkLst>
            <pc:docMk/>
            <pc:sldMk cId="1951309776" sldId="279"/>
            <ac:spMk id="4" creationId="{C779A114-428C-6340-3EF1-5F6A1DB792E2}"/>
          </ac:spMkLst>
        </pc:spChg>
        <pc:spChg chg="add del mod">
          <ac:chgData name="ABHIJEET RANJAN" userId="667be2cf4cc94b72" providerId="LiveId" clId="{D81C7623-80D3-4930-8BBE-95D751E344AD}" dt="2024-03-03T07:21:12.647" v="6806" actId="700"/>
          <ac:spMkLst>
            <pc:docMk/>
            <pc:sldMk cId="1951309776" sldId="279"/>
            <ac:spMk id="5" creationId="{34BBE204-A6AF-5F9F-0606-4224901B4749}"/>
          </ac:spMkLst>
        </pc:spChg>
      </pc:sldChg>
      <pc:sldMasterChg chg="modTransition modSldLayout">
        <pc:chgData name="ABHIJEET RANJAN" userId="667be2cf4cc94b72" providerId="LiveId" clId="{D81C7623-80D3-4930-8BBE-95D751E344AD}" dt="2024-03-03T13:17:28.937" v="6945"/>
        <pc:sldMasterMkLst>
          <pc:docMk/>
          <pc:sldMasterMk cId="1167408039" sldId="2147483731"/>
        </pc:sldMasterMkLst>
        <pc:sldLayoutChg chg="modTransition">
          <pc:chgData name="ABHIJEET RANJAN" userId="667be2cf4cc94b72" providerId="LiveId" clId="{D81C7623-80D3-4930-8BBE-95D751E344AD}" dt="2024-03-03T13:17:28.937" v="6945"/>
          <pc:sldLayoutMkLst>
            <pc:docMk/>
            <pc:sldMasterMk cId="1167408039" sldId="2147483731"/>
            <pc:sldLayoutMk cId="2184906145" sldId="2147483732"/>
          </pc:sldLayoutMkLst>
        </pc:sldLayoutChg>
        <pc:sldLayoutChg chg="modTransition">
          <pc:chgData name="ABHIJEET RANJAN" userId="667be2cf4cc94b72" providerId="LiveId" clId="{D81C7623-80D3-4930-8BBE-95D751E344AD}" dt="2024-03-03T13:17:28.937" v="6945"/>
          <pc:sldLayoutMkLst>
            <pc:docMk/>
            <pc:sldMasterMk cId="1167408039" sldId="2147483731"/>
            <pc:sldLayoutMk cId="3054510235" sldId="2147483733"/>
          </pc:sldLayoutMkLst>
        </pc:sldLayoutChg>
        <pc:sldLayoutChg chg="modTransition">
          <pc:chgData name="ABHIJEET RANJAN" userId="667be2cf4cc94b72" providerId="LiveId" clId="{D81C7623-80D3-4930-8BBE-95D751E344AD}" dt="2024-03-03T13:17:28.937" v="6945"/>
          <pc:sldLayoutMkLst>
            <pc:docMk/>
            <pc:sldMasterMk cId="1167408039" sldId="2147483731"/>
            <pc:sldLayoutMk cId="3560954224" sldId="2147483734"/>
          </pc:sldLayoutMkLst>
        </pc:sldLayoutChg>
        <pc:sldLayoutChg chg="modTransition">
          <pc:chgData name="ABHIJEET RANJAN" userId="667be2cf4cc94b72" providerId="LiveId" clId="{D81C7623-80D3-4930-8BBE-95D751E344AD}" dt="2024-03-03T13:17:28.937" v="6945"/>
          <pc:sldLayoutMkLst>
            <pc:docMk/>
            <pc:sldMasterMk cId="1167408039" sldId="2147483731"/>
            <pc:sldLayoutMk cId="3434961470" sldId="2147483735"/>
          </pc:sldLayoutMkLst>
        </pc:sldLayoutChg>
        <pc:sldLayoutChg chg="modTransition">
          <pc:chgData name="ABHIJEET RANJAN" userId="667be2cf4cc94b72" providerId="LiveId" clId="{D81C7623-80D3-4930-8BBE-95D751E344AD}" dt="2024-03-03T13:17:28.937" v="6945"/>
          <pc:sldLayoutMkLst>
            <pc:docMk/>
            <pc:sldMasterMk cId="1167408039" sldId="2147483731"/>
            <pc:sldLayoutMk cId="3029170127" sldId="2147483736"/>
          </pc:sldLayoutMkLst>
        </pc:sldLayoutChg>
        <pc:sldLayoutChg chg="modTransition">
          <pc:chgData name="ABHIJEET RANJAN" userId="667be2cf4cc94b72" providerId="LiveId" clId="{D81C7623-80D3-4930-8BBE-95D751E344AD}" dt="2024-03-03T13:17:28.937" v="6945"/>
          <pc:sldLayoutMkLst>
            <pc:docMk/>
            <pc:sldMasterMk cId="1167408039" sldId="2147483731"/>
            <pc:sldLayoutMk cId="3158131433" sldId="2147483737"/>
          </pc:sldLayoutMkLst>
        </pc:sldLayoutChg>
        <pc:sldLayoutChg chg="modTransition">
          <pc:chgData name="ABHIJEET RANJAN" userId="667be2cf4cc94b72" providerId="LiveId" clId="{D81C7623-80D3-4930-8BBE-95D751E344AD}" dt="2024-03-03T13:17:28.937" v="6945"/>
          <pc:sldLayoutMkLst>
            <pc:docMk/>
            <pc:sldMasterMk cId="1167408039" sldId="2147483731"/>
            <pc:sldLayoutMk cId="1854192937" sldId="2147483738"/>
          </pc:sldLayoutMkLst>
        </pc:sldLayoutChg>
        <pc:sldLayoutChg chg="modTransition">
          <pc:chgData name="ABHIJEET RANJAN" userId="667be2cf4cc94b72" providerId="LiveId" clId="{D81C7623-80D3-4930-8BBE-95D751E344AD}" dt="2024-03-03T13:17:28.937" v="6945"/>
          <pc:sldLayoutMkLst>
            <pc:docMk/>
            <pc:sldMasterMk cId="1167408039" sldId="2147483731"/>
            <pc:sldLayoutMk cId="2118782011" sldId="2147483739"/>
          </pc:sldLayoutMkLst>
        </pc:sldLayoutChg>
        <pc:sldLayoutChg chg="modTransition">
          <pc:chgData name="ABHIJEET RANJAN" userId="667be2cf4cc94b72" providerId="LiveId" clId="{D81C7623-80D3-4930-8BBE-95D751E344AD}" dt="2024-03-03T13:17:28.937" v="6945"/>
          <pc:sldLayoutMkLst>
            <pc:docMk/>
            <pc:sldMasterMk cId="1167408039" sldId="2147483731"/>
            <pc:sldLayoutMk cId="3141925217" sldId="2147483740"/>
          </pc:sldLayoutMkLst>
        </pc:sldLayoutChg>
        <pc:sldLayoutChg chg="modTransition">
          <pc:chgData name="ABHIJEET RANJAN" userId="667be2cf4cc94b72" providerId="LiveId" clId="{D81C7623-80D3-4930-8BBE-95D751E344AD}" dt="2024-03-03T13:17:28.937" v="6945"/>
          <pc:sldLayoutMkLst>
            <pc:docMk/>
            <pc:sldMasterMk cId="1167408039" sldId="2147483731"/>
            <pc:sldLayoutMk cId="1948892497" sldId="2147483741"/>
          </pc:sldLayoutMkLst>
        </pc:sldLayoutChg>
        <pc:sldLayoutChg chg="modTransition">
          <pc:chgData name="ABHIJEET RANJAN" userId="667be2cf4cc94b72" providerId="LiveId" clId="{D81C7623-80D3-4930-8BBE-95D751E344AD}" dt="2024-03-03T13:17:28.937" v="6945"/>
          <pc:sldLayoutMkLst>
            <pc:docMk/>
            <pc:sldMasterMk cId="1167408039" sldId="2147483731"/>
            <pc:sldLayoutMk cId="3720446892" sldId="214748374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FCB0-1DD0-5412-85BA-571E350D9D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41BD38-5568-906E-C2AA-6AF442BCB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1A5175-A39E-8C3C-DC2A-1B4CA6DD2054}"/>
              </a:ext>
            </a:extLst>
          </p:cNvPr>
          <p:cNvSpPr>
            <a:spLocks noGrp="1"/>
          </p:cNvSpPr>
          <p:nvPr>
            <p:ph type="dt" sz="half" idx="10"/>
          </p:nvPr>
        </p:nvSpPr>
        <p:spPr/>
        <p:txBody>
          <a:bodyPr/>
          <a:lstStyle/>
          <a:p>
            <a:fld id="{7FFB631D-F4DD-4FBF-8055-18C1D0AF92FF}" type="datetimeFigureOut">
              <a:rPr lang="en-IN" smtClean="0"/>
              <a:t>03-03-2024</a:t>
            </a:fld>
            <a:endParaRPr lang="en-IN"/>
          </a:p>
        </p:txBody>
      </p:sp>
      <p:sp>
        <p:nvSpPr>
          <p:cNvPr id="5" name="Footer Placeholder 4">
            <a:extLst>
              <a:ext uri="{FF2B5EF4-FFF2-40B4-BE49-F238E27FC236}">
                <a16:creationId xmlns:a16="http://schemas.microsoft.com/office/drawing/2014/main" id="{30E23834-8C84-021E-C8C7-1584F34C16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9DDBF2-227B-3CC6-F1DB-EAD73E59443F}"/>
              </a:ext>
            </a:extLst>
          </p:cNvPr>
          <p:cNvSpPr>
            <a:spLocks noGrp="1"/>
          </p:cNvSpPr>
          <p:nvPr>
            <p:ph type="sldNum" sz="quarter" idx="12"/>
          </p:nvPr>
        </p:nvSpPr>
        <p:spPr/>
        <p:txBody>
          <a:bodyPr/>
          <a:lstStyle/>
          <a:p>
            <a:fld id="{B5B4FC12-FDDF-4EA0-A212-592C50C2905C}" type="slidenum">
              <a:rPr lang="en-IN" smtClean="0"/>
              <a:t>‹#›</a:t>
            </a:fld>
            <a:endParaRPr lang="en-IN"/>
          </a:p>
        </p:txBody>
      </p:sp>
    </p:spTree>
    <p:extLst>
      <p:ext uri="{BB962C8B-B14F-4D97-AF65-F5344CB8AC3E}">
        <p14:creationId xmlns:p14="http://schemas.microsoft.com/office/powerpoint/2010/main" val="218490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9359-4AE7-A5CB-1C0B-88B71DBC55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1556DB-3054-C04E-593C-5F84D4E933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8F7F04-58DD-A837-D65D-67AD096BF5E2}"/>
              </a:ext>
            </a:extLst>
          </p:cNvPr>
          <p:cNvSpPr>
            <a:spLocks noGrp="1"/>
          </p:cNvSpPr>
          <p:nvPr>
            <p:ph type="dt" sz="half" idx="10"/>
          </p:nvPr>
        </p:nvSpPr>
        <p:spPr/>
        <p:txBody>
          <a:bodyPr/>
          <a:lstStyle/>
          <a:p>
            <a:fld id="{7FFB631D-F4DD-4FBF-8055-18C1D0AF92FF}" type="datetimeFigureOut">
              <a:rPr lang="en-IN" smtClean="0"/>
              <a:t>03-03-2024</a:t>
            </a:fld>
            <a:endParaRPr lang="en-IN"/>
          </a:p>
        </p:txBody>
      </p:sp>
      <p:sp>
        <p:nvSpPr>
          <p:cNvPr id="5" name="Footer Placeholder 4">
            <a:extLst>
              <a:ext uri="{FF2B5EF4-FFF2-40B4-BE49-F238E27FC236}">
                <a16:creationId xmlns:a16="http://schemas.microsoft.com/office/drawing/2014/main" id="{70456161-1C34-F362-7B98-F1CD79CA5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DD8AFC-0D04-5607-FED8-14BD2052F208}"/>
              </a:ext>
            </a:extLst>
          </p:cNvPr>
          <p:cNvSpPr>
            <a:spLocks noGrp="1"/>
          </p:cNvSpPr>
          <p:nvPr>
            <p:ph type="sldNum" sz="quarter" idx="12"/>
          </p:nvPr>
        </p:nvSpPr>
        <p:spPr/>
        <p:txBody>
          <a:bodyPr/>
          <a:lstStyle/>
          <a:p>
            <a:fld id="{B5B4FC12-FDDF-4EA0-A212-592C50C2905C}" type="slidenum">
              <a:rPr lang="en-IN" smtClean="0"/>
              <a:t>‹#›</a:t>
            </a:fld>
            <a:endParaRPr lang="en-IN"/>
          </a:p>
        </p:txBody>
      </p:sp>
    </p:spTree>
    <p:extLst>
      <p:ext uri="{BB962C8B-B14F-4D97-AF65-F5344CB8AC3E}">
        <p14:creationId xmlns:p14="http://schemas.microsoft.com/office/powerpoint/2010/main" val="1948892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729A4-2852-D5B9-2928-77832331F3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9C5C85-0D3A-39C2-137F-0FE6485EA1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D3C3A4-EA77-1F1C-EAEA-E00D13279D4A}"/>
              </a:ext>
            </a:extLst>
          </p:cNvPr>
          <p:cNvSpPr>
            <a:spLocks noGrp="1"/>
          </p:cNvSpPr>
          <p:nvPr>
            <p:ph type="dt" sz="half" idx="10"/>
          </p:nvPr>
        </p:nvSpPr>
        <p:spPr/>
        <p:txBody>
          <a:bodyPr/>
          <a:lstStyle/>
          <a:p>
            <a:fld id="{7FFB631D-F4DD-4FBF-8055-18C1D0AF92FF}" type="datetimeFigureOut">
              <a:rPr lang="en-IN" smtClean="0"/>
              <a:t>03-03-2024</a:t>
            </a:fld>
            <a:endParaRPr lang="en-IN"/>
          </a:p>
        </p:txBody>
      </p:sp>
      <p:sp>
        <p:nvSpPr>
          <p:cNvPr id="5" name="Footer Placeholder 4">
            <a:extLst>
              <a:ext uri="{FF2B5EF4-FFF2-40B4-BE49-F238E27FC236}">
                <a16:creationId xmlns:a16="http://schemas.microsoft.com/office/drawing/2014/main" id="{2DD349AB-1332-D91D-4BFB-062005F3A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F776F-BBE1-A31F-11B7-30F7FDCA43D4}"/>
              </a:ext>
            </a:extLst>
          </p:cNvPr>
          <p:cNvSpPr>
            <a:spLocks noGrp="1"/>
          </p:cNvSpPr>
          <p:nvPr>
            <p:ph type="sldNum" sz="quarter" idx="12"/>
          </p:nvPr>
        </p:nvSpPr>
        <p:spPr/>
        <p:txBody>
          <a:bodyPr/>
          <a:lstStyle/>
          <a:p>
            <a:fld id="{B5B4FC12-FDDF-4EA0-A212-592C50C2905C}" type="slidenum">
              <a:rPr lang="en-IN" smtClean="0"/>
              <a:t>‹#›</a:t>
            </a:fld>
            <a:endParaRPr lang="en-IN"/>
          </a:p>
        </p:txBody>
      </p:sp>
    </p:spTree>
    <p:extLst>
      <p:ext uri="{BB962C8B-B14F-4D97-AF65-F5344CB8AC3E}">
        <p14:creationId xmlns:p14="http://schemas.microsoft.com/office/powerpoint/2010/main" val="372044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02B7-26F8-E56F-ADA0-9CEB891BD3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5BA2EF-B119-E370-A94C-EE9CF7EB41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2F3FC9-FF8F-8EA6-2CC6-F4B619A90E77}"/>
              </a:ext>
            </a:extLst>
          </p:cNvPr>
          <p:cNvSpPr>
            <a:spLocks noGrp="1"/>
          </p:cNvSpPr>
          <p:nvPr>
            <p:ph type="dt" sz="half" idx="10"/>
          </p:nvPr>
        </p:nvSpPr>
        <p:spPr/>
        <p:txBody>
          <a:bodyPr/>
          <a:lstStyle/>
          <a:p>
            <a:fld id="{7FFB631D-F4DD-4FBF-8055-18C1D0AF92FF}" type="datetimeFigureOut">
              <a:rPr lang="en-IN" smtClean="0"/>
              <a:t>03-03-2024</a:t>
            </a:fld>
            <a:endParaRPr lang="en-IN"/>
          </a:p>
        </p:txBody>
      </p:sp>
      <p:sp>
        <p:nvSpPr>
          <p:cNvPr id="5" name="Footer Placeholder 4">
            <a:extLst>
              <a:ext uri="{FF2B5EF4-FFF2-40B4-BE49-F238E27FC236}">
                <a16:creationId xmlns:a16="http://schemas.microsoft.com/office/drawing/2014/main" id="{7485592F-3AEE-C400-FBD7-81A1C29644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71EF0-FD92-1532-4099-A98C5D7C05CE}"/>
              </a:ext>
            </a:extLst>
          </p:cNvPr>
          <p:cNvSpPr>
            <a:spLocks noGrp="1"/>
          </p:cNvSpPr>
          <p:nvPr>
            <p:ph type="sldNum" sz="quarter" idx="12"/>
          </p:nvPr>
        </p:nvSpPr>
        <p:spPr/>
        <p:txBody>
          <a:bodyPr/>
          <a:lstStyle/>
          <a:p>
            <a:fld id="{B5B4FC12-FDDF-4EA0-A212-592C50C2905C}" type="slidenum">
              <a:rPr lang="en-IN" smtClean="0"/>
              <a:t>‹#›</a:t>
            </a:fld>
            <a:endParaRPr lang="en-IN"/>
          </a:p>
        </p:txBody>
      </p:sp>
    </p:spTree>
    <p:extLst>
      <p:ext uri="{BB962C8B-B14F-4D97-AF65-F5344CB8AC3E}">
        <p14:creationId xmlns:p14="http://schemas.microsoft.com/office/powerpoint/2010/main" val="305451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4A6C-05E9-709D-8A61-D6AC50B5F4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A06229-CA12-611A-DB2C-3E1FC82A83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2EE963-DFD7-D5C4-04AE-C068ADA1C76A}"/>
              </a:ext>
            </a:extLst>
          </p:cNvPr>
          <p:cNvSpPr>
            <a:spLocks noGrp="1"/>
          </p:cNvSpPr>
          <p:nvPr>
            <p:ph type="dt" sz="half" idx="10"/>
          </p:nvPr>
        </p:nvSpPr>
        <p:spPr/>
        <p:txBody>
          <a:bodyPr/>
          <a:lstStyle/>
          <a:p>
            <a:fld id="{7FFB631D-F4DD-4FBF-8055-18C1D0AF92FF}" type="datetimeFigureOut">
              <a:rPr lang="en-IN" smtClean="0"/>
              <a:t>03-03-2024</a:t>
            </a:fld>
            <a:endParaRPr lang="en-IN"/>
          </a:p>
        </p:txBody>
      </p:sp>
      <p:sp>
        <p:nvSpPr>
          <p:cNvPr id="5" name="Footer Placeholder 4">
            <a:extLst>
              <a:ext uri="{FF2B5EF4-FFF2-40B4-BE49-F238E27FC236}">
                <a16:creationId xmlns:a16="http://schemas.microsoft.com/office/drawing/2014/main" id="{55F48BE9-C1CB-ABC5-10BC-DB51716A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35E255-6558-1D89-80B0-9C0C24B05152}"/>
              </a:ext>
            </a:extLst>
          </p:cNvPr>
          <p:cNvSpPr>
            <a:spLocks noGrp="1"/>
          </p:cNvSpPr>
          <p:nvPr>
            <p:ph type="sldNum" sz="quarter" idx="12"/>
          </p:nvPr>
        </p:nvSpPr>
        <p:spPr/>
        <p:txBody>
          <a:bodyPr/>
          <a:lstStyle/>
          <a:p>
            <a:fld id="{B5B4FC12-FDDF-4EA0-A212-592C50C2905C}" type="slidenum">
              <a:rPr lang="en-IN" smtClean="0"/>
              <a:t>‹#›</a:t>
            </a:fld>
            <a:endParaRPr lang="en-IN"/>
          </a:p>
        </p:txBody>
      </p:sp>
    </p:spTree>
    <p:extLst>
      <p:ext uri="{BB962C8B-B14F-4D97-AF65-F5344CB8AC3E}">
        <p14:creationId xmlns:p14="http://schemas.microsoft.com/office/powerpoint/2010/main" val="3560954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C759-F197-B7FD-1E0C-AC61A163C3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347F8B-B8E4-BEE7-43D4-1F1334216B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CE3AB1-25D7-5FA7-018A-E25F8C7D7D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CFDBAF-E42B-EC9D-0C2B-ED28F5100FA4}"/>
              </a:ext>
            </a:extLst>
          </p:cNvPr>
          <p:cNvSpPr>
            <a:spLocks noGrp="1"/>
          </p:cNvSpPr>
          <p:nvPr>
            <p:ph type="dt" sz="half" idx="10"/>
          </p:nvPr>
        </p:nvSpPr>
        <p:spPr/>
        <p:txBody>
          <a:bodyPr/>
          <a:lstStyle/>
          <a:p>
            <a:fld id="{7FFB631D-F4DD-4FBF-8055-18C1D0AF92FF}" type="datetimeFigureOut">
              <a:rPr lang="en-IN" smtClean="0"/>
              <a:t>03-03-2024</a:t>
            </a:fld>
            <a:endParaRPr lang="en-IN"/>
          </a:p>
        </p:txBody>
      </p:sp>
      <p:sp>
        <p:nvSpPr>
          <p:cNvPr id="6" name="Footer Placeholder 5">
            <a:extLst>
              <a:ext uri="{FF2B5EF4-FFF2-40B4-BE49-F238E27FC236}">
                <a16:creationId xmlns:a16="http://schemas.microsoft.com/office/drawing/2014/main" id="{F9FBEC62-63DE-539E-8036-81987A701D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C3066-F34D-7F40-884E-BCBF87A585AF}"/>
              </a:ext>
            </a:extLst>
          </p:cNvPr>
          <p:cNvSpPr>
            <a:spLocks noGrp="1"/>
          </p:cNvSpPr>
          <p:nvPr>
            <p:ph type="sldNum" sz="quarter" idx="12"/>
          </p:nvPr>
        </p:nvSpPr>
        <p:spPr/>
        <p:txBody>
          <a:bodyPr/>
          <a:lstStyle/>
          <a:p>
            <a:fld id="{B5B4FC12-FDDF-4EA0-A212-592C50C2905C}" type="slidenum">
              <a:rPr lang="en-IN" smtClean="0"/>
              <a:t>‹#›</a:t>
            </a:fld>
            <a:endParaRPr lang="en-IN"/>
          </a:p>
        </p:txBody>
      </p:sp>
    </p:spTree>
    <p:extLst>
      <p:ext uri="{BB962C8B-B14F-4D97-AF65-F5344CB8AC3E}">
        <p14:creationId xmlns:p14="http://schemas.microsoft.com/office/powerpoint/2010/main" val="343496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D9B3-FB88-7566-F185-69DAEDAC5F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9C476C-E610-0D94-3458-DA247243F6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CBCE11-9630-E7D9-CBAB-97606BC31B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79E6F2-E4BF-7D90-2B1F-54D9542967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9C361-3523-CD94-AFF3-45D66A94C9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5CCB08-E931-762A-A681-CB36D04EFA01}"/>
              </a:ext>
            </a:extLst>
          </p:cNvPr>
          <p:cNvSpPr>
            <a:spLocks noGrp="1"/>
          </p:cNvSpPr>
          <p:nvPr>
            <p:ph type="dt" sz="half" idx="10"/>
          </p:nvPr>
        </p:nvSpPr>
        <p:spPr/>
        <p:txBody>
          <a:bodyPr/>
          <a:lstStyle/>
          <a:p>
            <a:fld id="{7FFB631D-F4DD-4FBF-8055-18C1D0AF92FF}" type="datetimeFigureOut">
              <a:rPr lang="en-IN" smtClean="0"/>
              <a:t>03-03-2024</a:t>
            </a:fld>
            <a:endParaRPr lang="en-IN"/>
          </a:p>
        </p:txBody>
      </p:sp>
      <p:sp>
        <p:nvSpPr>
          <p:cNvPr id="8" name="Footer Placeholder 7">
            <a:extLst>
              <a:ext uri="{FF2B5EF4-FFF2-40B4-BE49-F238E27FC236}">
                <a16:creationId xmlns:a16="http://schemas.microsoft.com/office/drawing/2014/main" id="{0FA8470B-DA07-6FF8-5A93-00CD6E1822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29B02B-B3FE-5E8A-D653-5D99E04A317A}"/>
              </a:ext>
            </a:extLst>
          </p:cNvPr>
          <p:cNvSpPr>
            <a:spLocks noGrp="1"/>
          </p:cNvSpPr>
          <p:nvPr>
            <p:ph type="sldNum" sz="quarter" idx="12"/>
          </p:nvPr>
        </p:nvSpPr>
        <p:spPr/>
        <p:txBody>
          <a:bodyPr/>
          <a:lstStyle/>
          <a:p>
            <a:fld id="{B5B4FC12-FDDF-4EA0-A212-592C50C2905C}" type="slidenum">
              <a:rPr lang="en-IN" smtClean="0"/>
              <a:t>‹#›</a:t>
            </a:fld>
            <a:endParaRPr lang="en-IN"/>
          </a:p>
        </p:txBody>
      </p:sp>
    </p:spTree>
    <p:extLst>
      <p:ext uri="{BB962C8B-B14F-4D97-AF65-F5344CB8AC3E}">
        <p14:creationId xmlns:p14="http://schemas.microsoft.com/office/powerpoint/2010/main" val="302917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45CA-ED2D-868B-0765-D764A8FCC5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B6756E-98B7-43DB-070C-761269BA55E8}"/>
              </a:ext>
            </a:extLst>
          </p:cNvPr>
          <p:cNvSpPr>
            <a:spLocks noGrp="1"/>
          </p:cNvSpPr>
          <p:nvPr>
            <p:ph type="dt" sz="half" idx="10"/>
          </p:nvPr>
        </p:nvSpPr>
        <p:spPr/>
        <p:txBody>
          <a:bodyPr/>
          <a:lstStyle/>
          <a:p>
            <a:fld id="{7FFB631D-F4DD-4FBF-8055-18C1D0AF92FF}" type="datetimeFigureOut">
              <a:rPr lang="en-IN" smtClean="0"/>
              <a:t>03-03-2024</a:t>
            </a:fld>
            <a:endParaRPr lang="en-IN"/>
          </a:p>
        </p:txBody>
      </p:sp>
      <p:sp>
        <p:nvSpPr>
          <p:cNvPr id="4" name="Footer Placeholder 3">
            <a:extLst>
              <a:ext uri="{FF2B5EF4-FFF2-40B4-BE49-F238E27FC236}">
                <a16:creationId xmlns:a16="http://schemas.microsoft.com/office/drawing/2014/main" id="{2096A360-1B1B-0898-E8CB-3093D7BBC2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1642FB-B827-BDF9-4144-650579BCBD34}"/>
              </a:ext>
            </a:extLst>
          </p:cNvPr>
          <p:cNvSpPr>
            <a:spLocks noGrp="1"/>
          </p:cNvSpPr>
          <p:nvPr>
            <p:ph type="sldNum" sz="quarter" idx="12"/>
          </p:nvPr>
        </p:nvSpPr>
        <p:spPr/>
        <p:txBody>
          <a:bodyPr/>
          <a:lstStyle/>
          <a:p>
            <a:fld id="{B5B4FC12-FDDF-4EA0-A212-592C50C2905C}" type="slidenum">
              <a:rPr lang="en-IN" smtClean="0"/>
              <a:t>‹#›</a:t>
            </a:fld>
            <a:endParaRPr lang="en-IN"/>
          </a:p>
        </p:txBody>
      </p:sp>
    </p:spTree>
    <p:extLst>
      <p:ext uri="{BB962C8B-B14F-4D97-AF65-F5344CB8AC3E}">
        <p14:creationId xmlns:p14="http://schemas.microsoft.com/office/powerpoint/2010/main" val="315813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8FDC6-6B0A-48B9-5B55-5EFAFDA29FDA}"/>
              </a:ext>
            </a:extLst>
          </p:cNvPr>
          <p:cNvSpPr>
            <a:spLocks noGrp="1"/>
          </p:cNvSpPr>
          <p:nvPr>
            <p:ph type="dt" sz="half" idx="10"/>
          </p:nvPr>
        </p:nvSpPr>
        <p:spPr/>
        <p:txBody>
          <a:bodyPr/>
          <a:lstStyle/>
          <a:p>
            <a:fld id="{7FFB631D-F4DD-4FBF-8055-18C1D0AF92FF}" type="datetimeFigureOut">
              <a:rPr lang="en-IN" smtClean="0"/>
              <a:t>03-03-2024</a:t>
            </a:fld>
            <a:endParaRPr lang="en-IN"/>
          </a:p>
        </p:txBody>
      </p:sp>
      <p:sp>
        <p:nvSpPr>
          <p:cNvPr id="3" name="Footer Placeholder 2">
            <a:extLst>
              <a:ext uri="{FF2B5EF4-FFF2-40B4-BE49-F238E27FC236}">
                <a16:creationId xmlns:a16="http://schemas.microsoft.com/office/drawing/2014/main" id="{F2175A27-3399-4A9B-9507-E55D12273E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82D1C8-CF9F-5DDA-756E-780C851229A1}"/>
              </a:ext>
            </a:extLst>
          </p:cNvPr>
          <p:cNvSpPr>
            <a:spLocks noGrp="1"/>
          </p:cNvSpPr>
          <p:nvPr>
            <p:ph type="sldNum" sz="quarter" idx="12"/>
          </p:nvPr>
        </p:nvSpPr>
        <p:spPr/>
        <p:txBody>
          <a:bodyPr/>
          <a:lstStyle/>
          <a:p>
            <a:fld id="{B5B4FC12-FDDF-4EA0-A212-592C50C2905C}" type="slidenum">
              <a:rPr lang="en-IN" smtClean="0"/>
              <a:t>‹#›</a:t>
            </a:fld>
            <a:endParaRPr lang="en-IN"/>
          </a:p>
        </p:txBody>
      </p:sp>
    </p:spTree>
    <p:extLst>
      <p:ext uri="{BB962C8B-B14F-4D97-AF65-F5344CB8AC3E}">
        <p14:creationId xmlns:p14="http://schemas.microsoft.com/office/powerpoint/2010/main" val="185419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40A2-7D21-FEBE-10C3-6138AF391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79571B-1DCD-04D0-2530-8C98E639B1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870D3B-1E4D-1E58-73AD-5E63A6D22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613FA-6A14-A8CE-1F60-3BC5C79B5265}"/>
              </a:ext>
            </a:extLst>
          </p:cNvPr>
          <p:cNvSpPr>
            <a:spLocks noGrp="1"/>
          </p:cNvSpPr>
          <p:nvPr>
            <p:ph type="dt" sz="half" idx="10"/>
          </p:nvPr>
        </p:nvSpPr>
        <p:spPr/>
        <p:txBody>
          <a:bodyPr/>
          <a:lstStyle/>
          <a:p>
            <a:fld id="{7FFB631D-F4DD-4FBF-8055-18C1D0AF92FF}" type="datetimeFigureOut">
              <a:rPr lang="en-IN" smtClean="0"/>
              <a:t>03-03-2024</a:t>
            </a:fld>
            <a:endParaRPr lang="en-IN"/>
          </a:p>
        </p:txBody>
      </p:sp>
      <p:sp>
        <p:nvSpPr>
          <p:cNvPr id="6" name="Footer Placeholder 5">
            <a:extLst>
              <a:ext uri="{FF2B5EF4-FFF2-40B4-BE49-F238E27FC236}">
                <a16:creationId xmlns:a16="http://schemas.microsoft.com/office/drawing/2014/main" id="{8F4437D7-3F11-2BE9-3B5F-444DF28F89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F4705D-228C-CE29-7EF3-78E6EC71EC91}"/>
              </a:ext>
            </a:extLst>
          </p:cNvPr>
          <p:cNvSpPr>
            <a:spLocks noGrp="1"/>
          </p:cNvSpPr>
          <p:nvPr>
            <p:ph type="sldNum" sz="quarter" idx="12"/>
          </p:nvPr>
        </p:nvSpPr>
        <p:spPr/>
        <p:txBody>
          <a:bodyPr/>
          <a:lstStyle/>
          <a:p>
            <a:fld id="{B5B4FC12-FDDF-4EA0-A212-592C50C2905C}" type="slidenum">
              <a:rPr lang="en-IN" smtClean="0"/>
              <a:t>‹#›</a:t>
            </a:fld>
            <a:endParaRPr lang="en-IN"/>
          </a:p>
        </p:txBody>
      </p:sp>
    </p:spTree>
    <p:extLst>
      <p:ext uri="{BB962C8B-B14F-4D97-AF65-F5344CB8AC3E}">
        <p14:creationId xmlns:p14="http://schemas.microsoft.com/office/powerpoint/2010/main" val="2118782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3127-CE3F-2E72-73FC-84BFC3297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EFEEE7-3575-04AB-71A0-F2C6F52327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E08D6D-DB99-DA91-87A5-9B9CE259E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FCC7D-5AB0-8825-EF2E-95CB33F42ECF}"/>
              </a:ext>
            </a:extLst>
          </p:cNvPr>
          <p:cNvSpPr>
            <a:spLocks noGrp="1"/>
          </p:cNvSpPr>
          <p:nvPr>
            <p:ph type="dt" sz="half" idx="10"/>
          </p:nvPr>
        </p:nvSpPr>
        <p:spPr/>
        <p:txBody>
          <a:bodyPr/>
          <a:lstStyle/>
          <a:p>
            <a:fld id="{7FFB631D-F4DD-4FBF-8055-18C1D0AF92FF}" type="datetimeFigureOut">
              <a:rPr lang="en-IN" smtClean="0"/>
              <a:t>03-03-2024</a:t>
            </a:fld>
            <a:endParaRPr lang="en-IN"/>
          </a:p>
        </p:txBody>
      </p:sp>
      <p:sp>
        <p:nvSpPr>
          <p:cNvPr id="6" name="Footer Placeholder 5">
            <a:extLst>
              <a:ext uri="{FF2B5EF4-FFF2-40B4-BE49-F238E27FC236}">
                <a16:creationId xmlns:a16="http://schemas.microsoft.com/office/drawing/2014/main" id="{37A9D499-FF67-15B3-55BD-B1A7A8D708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A68140-3262-76B7-0D0D-99C958742E05}"/>
              </a:ext>
            </a:extLst>
          </p:cNvPr>
          <p:cNvSpPr>
            <a:spLocks noGrp="1"/>
          </p:cNvSpPr>
          <p:nvPr>
            <p:ph type="sldNum" sz="quarter" idx="12"/>
          </p:nvPr>
        </p:nvSpPr>
        <p:spPr/>
        <p:txBody>
          <a:bodyPr/>
          <a:lstStyle/>
          <a:p>
            <a:fld id="{B5B4FC12-FDDF-4EA0-A212-592C50C2905C}" type="slidenum">
              <a:rPr lang="en-IN" smtClean="0"/>
              <a:t>‹#›</a:t>
            </a:fld>
            <a:endParaRPr lang="en-IN"/>
          </a:p>
        </p:txBody>
      </p:sp>
    </p:spTree>
    <p:extLst>
      <p:ext uri="{BB962C8B-B14F-4D97-AF65-F5344CB8AC3E}">
        <p14:creationId xmlns:p14="http://schemas.microsoft.com/office/powerpoint/2010/main" val="3141925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58794-4B7A-FD1B-BE24-8F37DF86F0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4A8936-655E-7432-6BC9-D54A86191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9A7546-B3EF-5545-75A0-619C669AA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B631D-F4DD-4FBF-8055-18C1D0AF92FF}" type="datetimeFigureOut">
              <a:rPr lang="en-IN" smtClean="0"/>
              <a:t>03-03-2024</a:t>
            </a:fld>
            <a:endParaRPr lang="en-IN"/>
          </a:p>
        </p:txBody>
      </p:sp>
      <p:sp>
        <p:nvSpPr>
          <p:cNvPr id="5" name="Footer Placeholder 4">
            <a:extLst>
              <a:ext uri="{FF2B5EF4-FFF2-40B4-BE49-F238E27FC236}">
                <a16:creationId xmlns:a16="http://schemas.microsoft.com/office/drawing/2014/main" id="{C3F7B03D-D920-DDE7-D0C6-DEB72253E3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B28E45-AB37-9B89-6437-48CB3D0D12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4FC12-FDDF-4EA0-A212-592C50C2905C}" type="slidenum">
              <a:rPr lang="en-IN" smtClean="0"/>
              <a:t>‹#›</a:t>
            </a:fld>
            <a:endParaRPr lang="en-IN"/>
          </a:p>
        </p:txBody>
      </p:sp>
    </p:spTree>
    <p:extLst>
      <p:ext uri="{BB962C8B-B14F-4D97-AF65-F5344CB8AC3E}">
        <p14:creationId xmlns:p14="http://schemas.microsoft.com/office/powerpoint/2010/main" val="116740803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FC6C-275B-280D-25F6-EC5CECB74F87}"/>
              </a:ext>
            </a:extLst>
          </p:cNvPr>
          <p:cNvSpPr>
            <a:spLocks noGrp="1"/>
          </p:cNvSpPr>
          <p:nvPr>
            <p:ph type="ctrTitle"/>
          </p:nvPr>
        </p:nvSpPr>
        <p:spPr>
          <a:xfrm>
            <a:off x="1524000" y="225972"/>
            <a:ext cx="9144000" cy="2157999"/>
          </a:xfrm>
        </p:spPr>
        <p:txBody>
          <a:bodyPr>
            <a:normAutofit fontScale="90000"/>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FRESHCO HYPERMARKET CAPESTONE PROJECT</a:t>
            </a:r>
            <a:br>
              <a:rPr lang="en-US" dirty="0">
                <a:solidFill>
                  <a:schemeClr val="accent2">
                    <a:lumMod val="75000"/>
                  </a:schemeClr>
                </a:solidFill>
                <a:latin typeface="Times New Roman" panose="02020603050405020304" pitchFamily="18" charset="0"/>
                <a:cs typeface="Times New Roman" panose="02020603050405020304" pitchFamily="18" charset="0"/>
              </a:rPr>
            </a:br>
            <a:r>
              <a:rPr lang="en-US" sz="3100" dirty="0">
                <a:solidFill>
                  <a:schemeClr val="accent2">
                    <a:lumMod val="75000"/>
                  </a:schemeClr>
                </a:solidFill>
                <a:latin typeface="Times New Roman" panose="02020603050405020304" pitchFamily="18" charset="0"/>
                <a:cs typeface="Times New Roman" panose="02020603050405020304" pitchFamily="18" charset="0"/>
              </a:rPr>
              <a:t>PRESENTED BY - ABHIJEET RANJAN</a:t>
            </a:r>
            <a:endParaRPr lang="en-IN" sz="31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6A93E2A7-96B9-B8EF-CC20-550CA4691429}"/>
              </a:ext>
            </a:extLst>
          </p:cNvPr>
          <p:cNvSpPr>
            <a:spLocks noGrp="1"/>
          </p:cNvSpPr>
          <p:nvPr>
            <p:ph type="subTitle" idx="1"/>
          </p:nvPr>
        </p:nvSpPr>
        <p:spPr>
          <a:xfrm>
            <a:off x="1524000" y="3602037"/>
            <a:ext cx="9144000" cy="3029991"/>
          </a:xfrm>
        </p:spPr>
        <p:txBody>
          <a:bodyPr/>
          <a:lstStyle/>
          <a:p>
            <a:endParaRPr lang="en-IN" dirty="0"/>
          </a:p>
        </p:txBody>
      </p:sp>
      <p:pic>
        <p:nvPicPr>
          <p:cNvPr id="9" name="Picture 8">
            <a:extLst>
              <a:ext uri="{FF2B5EF4-FFF2-40B4-BE49-F238E27FC236}">
                <a16:creationId xmlns:a16="http://schemas.microsoft.com/office/drawing/2014/main" id="{89D1C9B3-DC5A-7E18-2705-FB48F24CE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76066"/>
            <a:ext cx="9144000" cy="3255962"/>
          </a:xfrm>
          <a:prstGeom prst="rect">
            <a:avLst/>
          </a:prstGeom>
        </p:spPr>
      </p:pic>
    </p:spTree>
    <p:extLst>
      <p:ext uri="{BB962C8B-B14F-4D97-AF65-F5344CB8AC3E}">
        <p14:creationId xmlns:p14="http://schemas.microsoft.com/office/powerpoint/2010/main" val="35102286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E89B-E0BB-15A7-1729-781AA227285E}"/>
              </a:ext>
            </a:extLst>
          </p:cNvPr>
          <p:cNvSpPr>
            <a:spLocks noGrp="1"/>
          </p:cNvSpPr>
          <p:nvPr>
            <p:ph type="title"/>
          </p:nvPr>
        </p:nvSpPr>
        <p:spPr/>
        <p:txBody>
          <a:bodyPr>
            <a:normAutofit/>
          </a:bodyPr>
          <a:lstStyle/>
          <a:p>
            <a:r>
              <a:rPr lang="en-US" b="0" i="0" dirty="0">
                <a:solidFill>
                  <a:srgbClr val="202B45"/>
                </a:solidFill>
                <a:effectLst/>
                <a:latin typeface="Metropolis"/>
              </a:rPr>
              <a:t>Completion rate at drop area leve</a:t>
            </a:r>
            <a:r>
              <a:rPr lang="en-US" dirty="0">
                <a:solidFill>
                  <a:srgbClr val="202B45"/>
                </a:solidFill>
                <a:latin typeface="Metropolis"/>
              </a:rPr>
              <a:t>l</a:t>
            </a:r>
            <a:r>
              <a:rPr lang="en-US" u="sng" dirty="0">
                <a:solidFill>
                  <a:srgbClr val="202B45"/>
                </a:solidFill>
                <a:latin typeface="Metropolis"/>
              </a:rPr>
              <a:t>.</a:t>
            </a:r>
            <a:br>
              <a:rPr lang="en-US" u="sng" dirty="0">
                <a:solidFill>
                  <a:srgbClr val="202B45"/>
                </a:solidFill>
                <a:latin typeface="Metropolis"/>
              </a:rPr>
            </a:br>
            <a:endParaRPr lang="en-IN" u="sng" dirty="0"/>
          </a:p>
        </p:txBody>
      </p:sp>
      <p:sp>
        <p:nvSpPr>
          <p:cNvPr id="5" name="Content Placeholder 4">
            <a:extLst>
              <a:ext uri="{FF2B5EF4-FFF2-40B4-BE49-F238E27FC236}">
                <a16:creationId xmlns:a16="http://schemas.microsoft.com/office/drawing/2014/main" id="{E5502248-51E4-1F20-00F5-F61BB0A312EF}"/>
              </a:ext>
            </a:extLst>
          </p:cNvPr>
          <p:cNvSpPr>
            <a:spLocks noGrp="1"/>
          </p:cNvSpPr>
          <p:nvPr>
            <p:ph idx="1"/>
          </p:nvPr>
        </p:nvSpPr>
        <p:spPr/>
        <p:txBody>
          <a:bodyPr>
            <a:normAutofit/>
          </a:bodyPr>
          <a:lstStyle/>
          <a:p>
            <a:r>
              <a:rPr lang="en-US" u="sng" dirty="0"/>
              <a:t> OBSERVATION</a:t>
            </a:r>
            <a:r>
              <a:rPr lang="en-US" dirty="0"/>
              <a:t>: </a:t>
            </a:r>
          </a:p>
          <a:p>
            <a:pPr marL="0" indent="0">
              <a:buNone/>
            </a:pPr>
            <a:r>
              <a:rPr lang="en-US" dirty="0"/>
              <a:t>    Completion rate at drop area level is the highest for HSR Layout.</a:t>
            </a:r>
          </a:p>
          <a:p>
            <a:pPr marL="0" indent="0">
              <a:buNone/>
            </a:pPr>
            <a:endParaRPr lang="en-US" u="sng" dirty="0"/>
          </a:p>
          <a:p>
            <a:pPr marL="0" indent="0">
              <a:buNone/>
            </a:pPr>
            <a:r>
              <a:rPr lang="en-US" u="sng" dirty="0"/>
              <a:t>REASON:  </a:t>
            </a:r>
          </a:p>
          <a:p>
            <a:pPr marL="0" indent="0">
              <a:buNone/>
            </a:pPr>
            <a:r>
              <a:rPr lang="en-US" dirty="0"/>
              <a:t> 1) More order being placed from HSR Layout(i.e,68.6%) as compared to the other locality.</a:t>
            </a:r>
          </a:p>
          <a:p>
            <a:pPr marL="0" indent="0">
              <a:buNone/>
            </a:pPr>
            <a:r>
              <a:rPr lang="en-US" dirty="0"/>
              <a:t> 2)More delivery partner are readily available to complete the order in  the HSR Layout as compared to other locality.</a:t>
            </a:r>
            <a:endParaRPr lang="en-IN" dirty="0"/>
          </a:p>
        </p:txBody>
      </p:sp>
    </p:spTree>
    <p:extLst>
      <p:ext uri="{BB962C8B-B14F-4D97-AF65-F5344CB8AC3E}">
        <p14:creationId xmlns:p14="http://schemas.microsoft.com/office/powerpoint/2010/main" val="334286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33FD2E-5619-3CD4-1939-4C65CFE45BA3}"/>
              </a:ext>
            </a:extLst>
          </p:cNvPr>
          <p:cNvSpPr>
            <a:spLocks noGrp="1"/>
          </p:cNvSpPr>
          <p:nvPr>
            <p:ph type="title"/>
          </p:nvPr>
        </p:nvSpPr>
        <p:spPr>
          <a:xfrm>
            <a:off x="839788" y="457200"/>
            <a:ext cx="9577841" cy="800100"/>
          </a:xfrm>
        </p:spPr>
        <p:txBody>
          <a:bodyPr>
            <a:normAutofit fontScale="90000"/>
          </a:bodyPr>
          <a:lstStyle/>
          <a:p>
            <a:pPr algn="ctr"/>
            <a:r>
              <a:rPr lang="en-US" b="0" i="0" u="sng" dirty="0">
                <a:solidFill>
                  <a:srgbClr val="202B45"/>
                </a:solidFill>
                <a:effectLst/>
                <a:latin typeface="Metropolis"/>
              </a:rPr>
              <a:t> </a:t>
            </a:r>
            <a:r>
              <a:rPr lang="en-US" sz="4000" b="0" i="0" dirty="0">
                <a:solidFill>
                  <a:srgbClr val="202B45"/>
                </a:solidFill>
                <a:effectLst/>
                <a:latin typeface="Metropolis"/>
              </a:rPr>
              <a:t>Completion rate at number of products ordered level</a:t>
            </a:r>
            <a:r>
              <a:rPr lang="en-US" b="0" i="0" dirty="0">
                <a:solidFill>
                  <a:srgbClr val="202B45"/>
                </a:solidFill>
                <a:effectLst/>
                <a:latin typeface="Metropolis"/>
              </a:rPr>
              <a:t>. </a:t>
            </a:r>
            <a:endParaRPr lang="en-IN" dirty="0"/>
          </a:p>
        </p:txBody>
      </p:sp>
      <p:pic>
        <p:nvPicPr>
          <p:cNvPr id="20" name="Content Placeholder 19">
            <a:extLst>
              <a:ext uri="{FF2B5EF4-FFF2-40B4-BE49-F238E27FC236}">
                <a16:creationId xmlns:a16="http://schemas.microsoft.com/office/drawing/2014/main" id="{7B569FB3-B60F-AF1A-BFA0-79F379BE66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7769" y="2322456"/>
            <a:ext cx="5701392" cy="4078344"/>
          </a:xfrm>
        </p:spPr>
      </p:pic>
      <p:sp>
        <p:nvSpPr>
          <p:cNvPr id="6" name="Text Placeholder 5">
            <a:extLst>
              <a:ext uri="{FF2B5EF4-FFF2-40B4-BE49-F238E27FC236}">
                <a16:creationId xmlns:a16="http://schemas.microsoft.com/office/drawing/2014/main" id="{D5CC9518-40D5-1E2B-0257-6F4CE18CAA55}"/>
              </a:ext>
            </a:extLst>
          </p:cNvPr>
          <p:cNvSpPr>
            <a:spLocks noGrp="1"/>
          </p:cNvSpPr>
          <p:nvPr>
            <p:ph type="body" sz="half" idx="2"/>
          </p:nvPr>
        </p:nvSpPr>
        <p:spPr>
          <a:xfrm>
            <a:off x="394608" y="1428750"/>
            <a:ext cx="5701392" cy="5143500"/>
          </a:xfrm>
        </p:spPr>
        <p:txBody>
          <a:bodyPr>
            <a:normAutofit lnSpcReduction="10000"/>
          </a:bodyPr>
          <a:lstStyle/>
          <a:p>
            <a:r>
              <a:rPr lang="en-US" sz="2400" u="sng" dirty="0"/>
              <a:t>OBSERVATION</a:t>
            </a:r>
            <a:r>
              <a:rPr lang="en-US" u="sng" dirty="0"/>
              <a:t> </a:t>
            </a:r>
            <a:r>
              <a:rPr lang="en-US" dirty="0"/>
              <a:t>: </a:t>
            </a:r>
          </a:p>
          <a:p>
            <a:r>
              <a:rPr lang="en-US" sz="2400" dirty="0"/>
              <a:t>As the number of order placed increases the completion rate decreases</a:t>
            </a:r>
            <a:r>
              <a:rPr lang="en-IN" sz="2400" dirty="0"/>
              <a:t>.</a:t>
            </a:r>
          </a:p>
          <a:p>
            <a:endParaRPr lang="en-US" dirty="0"/>
          </a:p>
          <a:p>
            <a:r>
              <a:rPr lang="en-US" sz="2400" u="sng" dirty="0"/>
              <a:t>REASONS: </a:t>
            </a:r>
          </a:p>
          <a:p>
            <a:pPr marL="457200" indent="-457200">
              <a:buAutoNum type="alphaLcParenR"/>
            </a:pPr>
            <a:r>
              <a:rPr lang="en-US" sz="2400" dirty="0"/>
              <a:t>This could be because of the reluctance of the delivery partner to deliver more number of products for a single order because of the less commission he will get and more efforts he has to put in.</a:t>
            </a:r>
          </a:p>
          <a:p>
            <a:pPr marL="457200" indent="-457200">
              <a:buAutoNum type="alphaLcParenR"/>
            </a:pPr>
            <a:r>
              <a:rPr lang="en-US" sz="2400" dirty="0"/>
              <a:t>Or he has to cover longer distance to fetch different products of the order.</a:t>
            </a:r>
          </a:p>
          <a:p>
            <a:pPr marL="457200" indent="-457200">
              <a:buAutoNum type="alphaLcParenR"/>
            </a:pPr>
            <a:r>
              <a:rPr lang="en-IN" sz="2400" dirty="0"/>
              <a:t>Distance he has to cover to deliver different orders may also be far away.</a:t>
            </a:r>
          </a:p>
        </p:txBody>
      </p:sp>
    </p:spTree>
    <p:extLst>
      <p:ext uri="{BB962C8B-B14F-4D97-AF65-F5344CB8AC3E}">
        <p14:creationId xmlns:p14="http://schemas.microsoft.com/office/powerpoint/2010/main" val="51564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90D44-B8F0-DB81-2E8F-26D4C40AA530}"/>
              </a:ext>
            </a:extLst>
          </p:cNvPr>
          <p:cNvSpPr>
            <a:spLocks noGrp="1"/>
          </p:cNvSpPr>
          <p:nvPr>
            <p:ph type="title"/>
          </p:nvPr>
        </p:nvSpPr>
        <p:spPr/>
        <p:txBody>
          <a:bodyPr/>
          <a:lstStyle/>
          <a:p>
            <a:r>
              <a:rPr lang="en-US" u="sng" dirty="0">
                <a:highlight>
                  <a:srgbClr val="00FF00"/>
                </a:highlight>
                <a:latin typeface="Algerian" panose="04020705040A02060702" pitchFamily="82" charset="0"/>
              </a:rPr>
              <a:t>Customer level analysis</a:t>
            </a:r>
            <a:endParaRPr lang="en-IN" u="sng" dirty="0">
              <a:highlight>
                <a:srgbClr val="00FF00"/>
              </a:highlight>
              <a:latin typeface="Algerian" panose="04020705040A02060702" pitchFamily="82" charset="0"/>
            </a:endParaRPr>
          </a:p>
        </p:txBody>
      </p:sp>
      <p:sp>
        <p:nvSpPr>
          <p:cNvPr id="6" name="Content Placeholder 5">
            <a:extLst>
              <a:ext uri="{FF2B5EF4-FFF2-40B4-BE49-F238E27FC236}">
                <a16:creationId xmlns:a16="http://schemas.microsoft.com/office/drawing/2014/main" id="{A6208F88-A101-5EA2-0814-5A801A8D4070}"/>
              </a:ext>
            </a:extLst>
          </p:cNvPr>
          <p:cNvSpPr>
            <a:spLocks noGrp="1"/>
          </p:cNvSpPr>
          <p:nvPr>
            <p:ph idx="1"/>
          </p:nvPr>
        </p:nvSpPr>
        <p:spPr/>
        <p:txBody>
          <a:bodyPr>
            <a:normAutofit/>
          </a:bodyPr>
          <a:lstStyle/>
          <a:p>
            <a:r>
              <a:rPr lang="en-US" b="0" i="0" dirty="0">
                <a:solidFill>
                  <a:srgbClr val="202B45"/>
                </a:solidFill>
                <a:effectLst/>
                <a:latin typeface="Metropolis"/>
              </a:rPr>
              <a:t>Completion rate at source level.</a:t>
            </a:r>
          </a:p>
          <a:p>
            <a:r>
              <a:rPr lang="en-IN" b="0" i="0" dirty="0">
                <a:solidFill>
                  <a:srgbClr val="202B45"/>
                </a:solidFill>
                <a:effectLst/>
                <a:latin typeface="Metropolis"/>
              </a:rPr>
              <a:t> LTV(Lifetime value) for every customer.</a:t>
            </a:r>
          </a:p>
          <a:p>
            <a:r>
              <a:rPr lang="en-US" b="0" i="0" dirty="0">
                <a:solidFill>
                  <a:srgbClr val="202B45"/>
                </a:solidFill>
                <a:effectLst/>
                <a:latin typeface="Metropolis"/>
              </a:rPr>
              <a:t> Aggregated LTV</a:t>
            </a:r>
            <a:r>
              <a:rPr lang="en-IN" b="0" i="0" dirty="0">
                <a:solidFill>
                  <a:srgbClr val="202B45"/>
                </a:solidFill>
                <a:effectLst/>
                <a:latin typeface="Metropolis"/>
              </a:rPr>
              <a:t> </a:t>
            </a:r>
            <a:r>
              <a:rPr lang="en-US" b="0" i="0" dirty="0">
                <a:solidFill>
                  <a:srgbClr val="202B45"/>
                </a:solidFill>
                <a:effectLst/>
                <a:latin typeface="Metropolis"/>
              </a:rPr>
              <a:t> at customer acquisition source level.</a:t>
            </a:r>
          </a:p>
          <a:p>
            <a:r>
              <a:rPr lang="en-US" dirty="0">
                <a:solidFill>
                  <a:srgbClr val="202B45"/>
                </a:solidFill>
                <a:latin typeface="Metropolis"/>
              </a:rPr>
              <a:t>A</a:t>
            </a:r>
            <a:r>
              <a:rPr lang="en-US" b="0" i="0" dirty="0">
                <a:solidFill>
                  <a:srgbClr val="202B45"/>
                </a:solidFill>
                <a:effectLst/>
                <a:latin typeface="Metropolis"/>
              </a:rPr>
              <a:t>ggregated  LTV at acquisition month level.</a:t>
            </a:r>
          </a:p>
          <a:p>
            <a:r>
              <a:rPr lang="en-US" b="0" i="0" dirty="0">
                <a:solidFill>
                  <a:srgbClr val="202B45"/>
                </a:solidFill>
                <a:effectLst/>
                <a:latin typeface="Metropolis"/>
              </a:rPr>
              <a:t> Average Revenue(Product amount after discount) per order at different customer acquisition source level.</a:t>
            </a:r>
          </a:p>
          <a:p>
            <a:r>
              <a:rPr lang="en-US" dirty="0">
                <a:solidFill>
                  <a:srgbClr val="202B45"/>
                </a:solidFill>
                <a:latin typeface="Metropolis"/>
              </a:rPr>
              <a:t>A</a:t>
            </a:r>
            <a:r>
              <a:rPr lang="en-US" b="0" i="0" dirty="0">
                <a:solidFill>
                  <a:srgbClr val="202B45"/>
                </a:solidFill>
                <a:effectLst/>
                <a:latin typeface="Metropolis"/>
              </a:rPr>
              <a:t>verage Revenue(Product amount after discount) per order at acquisition month level.</a:t>
            </a:r>
          </a:p>
          <a:p>
            <a:r>
              <a:rPr lang="en-US" dirty="0">
                <a:solidFill>
                  <a:srgbClr val="202B45"/>
                </a:solidFill>
                <a:latin typeface="Metropolis"/>
              </a:rPr>
              <a:t>Slot and order rate analysis . </a:t>
            </a:r>
            <a:endParaRPr lang="en-IN" dirty="0"/>
          </a:p>
        </p:txBody>
      </p:sp>
    </p:spTree>
    <p:extLst>
      <p:ext uri="{BB962C8B-B14F-4D97-AF65-F5344CB8AC3E}">
        <p14:creationId xmlns:p14="http://schemas.microsoft.com/office/powerpoint/2010/main" val="364113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E45A-F3E4-6B1A-56BD-BAC3F1D40696}"/>
              </a:ext>
            </a:extLst>
          </p:cNvPr>
          <p:cNvSpPr>
            <a:spLocks noGrp="1"/>
          </p:cNvSpPr>
          <p:nvPr>
            <p:ph type="title"/>
          </p:nvPr>
        </p:nvSpPr>
        <p:spPr>
          <a:xfrm>
            <a:off x="2162218" y="97972"/>
            <a:ext cx="10515600" cy="1325563"/>
          </a:xfrm>
        </p:spPr>
        <p:txBody>
          <a:bodyPr>
            <a:normAutofit/>
          </a:bodyPr>
          <a:lstStyle/>
          <a:p>
            <a:r>
              <a:rPr lang="en-US" sz="4000" dirty="0"/>
              <a:t>Completion rate at source level</a:t>
            </a:r>
            <a:endParaRPr lang="en-IN" sz="4000" dirty="0"/>
          </a:p>
        </p:txBody>
      </p:sp>
      <p:pic>
        <p:nvPicPr>
          <p:cNvPr id="5" name="Content Placeholder 4">
            <a:extLst>
              <a:ext uri="{FF2B5EF4-FFF2-40B4-BE49-F238E27FC236}">
                <a16:creationId xmlns:a16="http://schemas.microsoft.com/office/drawing/2014/main" id="{13570CC9-E135-14A7-D5B1-58B9F27031E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3914" y="1526720"/>
            <a:ext cx="3736609" cy="5233308"/>
          </a:xfrm>
        </p:spPr>
      </p:pic>
      <p:sp>
        <p:nvSpPr>
          <p:cNvPr id="6" name="Content Placeholder 5">
            <a:extLst>
              <a:ext uri="{FF2B5EF4-FFF2-40B4-BE49-F238E27FC236}">
                <a16:creationId xmlns:a16="http://schemas.microsoft.com/office/drawing/2014/main" id="{9F256744-DA63-77C5-2313-2859348CD018}"/>
              </a:ext>
            </a:extLst>
          </p:cNvPr>
          <p:cNvSpPr>
            <a:spLocks noGrp="1"/>
          </p:cNvSpPr>
          <p:nvPr>
            <p:ph sz="half" idx="2"/>
          </p:nvPr>
        </p:nvSpPr>
        <p:spPr>
          <a:xfrm>
            <a:off x="4514849" y="1526721"/>
            <a:ext cx="7383237" cy="4008665"/>
          </a:xfrm>
        </p:spPr>
        <p:txBody>
          <a:bodyPr>
            <a:normAutofit/>
          </a:bodyPr>
          <a:lstStyle/>
          <a:p>
            <a:endParaRPr lang="en-US" dirty="0"/>
          </a:p>
          <a:p>
            <a:endParaRPr lang="en-US" dirty="0"/>
          </a:p>
          <a:p>
            <a:endParaRPr lang="en-US" dirty="0"/>
          </a:p>
          <a:p>
            <a:r>
              <a:rPr lang="en-US" dirty="0"/>
              <a:t>Completion rate at acquisition source level is </a:t>
            </a:r>
            <a:r>
              <a:rPr lang="en-US" u="sng" dirty="0"/>
              <a:t>highest</a:t>
            </a:r>
            <a:r>
              <a:rPr lang="en-US" dirty="0"/>
              <a:t> for </a:t>
            </a:r>
            <a:r>
              <a:rPr lang="en-US" u="sng" dirty="0"/>
              <a:t>Organic</a:t>
            </a:r>
            <a:r>
              <a:rPr lang="en-US" dirty="0"/>
              <a:t> i.e,29%.</a:t>
            </a:r>
          </a:p>
          <a:p>
            <a:r>
              <a:rPr lang="en-US" dirty="0"/>
              <a:t>Completion rate at acquisition source level is </a:t>
            </a:r>
            <a:r>
              <a:rPr lang="en-US" u="sng" dirty="0"/>
              <a:t>lowest</a:t>
            </a:r>
            <a:r>
              <a:rPr lang="en-US" dirty="0"/>
              <a:t> for </a:t>
            </a:r>
            <a:r>
              <a:rPr lang="en-US" u="sng" dirty="0"/>
              <a:t>Snapchat</a:t>
            </a:r>
            <a:r>
              <a:rPr lang="en-US" dirty="0"/>
              <a:t> </a:t>
            </a:r>
            <a:r>
              <a:rPr lang="en-US" dirty="0" err="1"/>
              <a:t>i.e</a:t>
            </a:r>
            <a:r>
              <a:rPr lang="en-US" dirty="0"/>
              <a:t>, 11%.</a:t>
            </a:r>
            <a:endParaRPr lang="en-US" u="sng" dirty="0"/>
          </a:p>
          <a:p>
            <a:pPr marL="0" indent="0">
              <a:buNone/>
            </a:pPr>
            <a:endParaRPr lang="en-IN" u="sng" dirty="0"/>
          </a:p>
        </p:txBody>
      </p:sp>
    </p:spTree>
    <p:extLst>
      <p:ext uri="{BB962C8B-B14F-4D97-AF65-F5344CB8AC3E}">
        <p14:creationId xmlns:p14="http://schemas.microsoft.com/office/powerpoint/2010/main" val="2918205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E48970-72A2-670D-B509-8BD7B813301C}"/>
              </a:ext>
            </a:extLst>
          </p:cNvPr>
          <p:cNvSpPr>
            <a:spLocks noGrp="1"/>
          </p:cNvSpPr>
          <p:nvPr>
            <p:ph type="title"/>
          </p:nvPr>
        </p:nvSpPr>
        <p:spPr/>
        <p:txBody>
          <a:bodyPr>
            <a:normAutofit/>
          </a:bodyPr>
          <a:lstStyle/>
          <a:p>
            <a:r>
              <a:rPr lang="en-US" u="sng" dirty="0"/>
              <a:t>LTV – LIFETIME VALUE OF CUSTOMER</a:t>
            </a:r>
            <a:endParaRPr lang="en-IN" u="sng" dirty="0"/>
          </a:p>
        </p:txBody>
      </p:sp>
      <p:sp>
        <p:nvSpPr>
          <p:cNvPr id="6" name="Content Placeholder 5">
            <a:extLst>
              <a:ext uri="{FF2B5EF4-FFF2-40B4-BE49-F238E27FC236}">
                <a16:creationId xmlns:a16="http://schemas.microsoft.com/office/drawing/2014/main" id="{883918A3-44F5-925F-E939-54495B8F630D}"/>
              </a:ext>
            </a:extLst>
          </p:cNvPr>
          <p:cNvSpPr>
            <a:spLocks noGrp="1"/>
          </p:cNvSpPr>
          <p:nvPr>
            <p:ph idx="1"/>
          </p:nvPr>
        </p:nvSpPr>
        <p:spPr/>
        <p:txBody>
          <a:bodyPr>
            <a:normAutofit/>
          </a:bodyPr>
          <a:lstStyle/>
          <a:p>
            <a:r>
              <a:rPr lang="en-US" u="sng" dirty="0"/>
              <a:t>Formula used to calculate LTV</a:t>
            </a:r>
          </a:p>
          <a:p>
            <a:pPr marL="0" indent="0">
              <a:buNone/>
            </a:pPr>
            <a:r>
              <a:rPr lang="en-US" dirty="0"/>
              <a:t>            LTV = Product amount + Delivery charge </a:t>
            </a:r>
          </a:p>
          <a:p>
            <a:pPr marL="0" indent="0">
              <a:buNone/>
            </a:pPr>
            <a:r>
              <a:rPr lang="en-US" dirty="0"/>
              <a:t>            </a:t>
            </a:r>
            <a:r>
              <a:rPr lang="en-US" b="1" u="sng" dirty="0"/>
              <a:t>Note</a:t>
            </a:r>
            <a:r>
              <a:rPr lang="en-US" dirty="0"/>
              <a:t>: LTV calculated does not include the discount given .</a:t>
            </a:r>
          </a:p>
          <a:p>
            <a:r>
              <a:rPr lang="en-US" u="sng" dirty="0"/>
              <a:t>Aggregated LTV</a:t>
            </a:r>
          </a:p>
          <a:p>
            <a:pPr marL="0" indent="0">
              <a:buNone/>
            </a:pPr>
            <a:r>
              <a:rPr lang="en-US" dirty="0"/>
              <a:t>            Aggregated LTV = Sum of LTV / total no. of customer    </a:t>
            </a:r>
          </a:p>
          <a:p>
            <a:r>
              <a:rPr lang="en-US" u="sng" dirty="0"/>
              <a:t>Formula used to calculate revenue :</a:t>
            </a:r>
          </a:p>
          <a:p>
            <a:pPr marL="0" indent="0">
              <a:buNone/>
            </a:pPr>
            <a:r>
              <a:rPr lang="en-US" dirty="0"/>
              <a:t>              Revenue = (Product amount + Delivery charge)-discount</a:t>
            </a:r>
            <a:endParaRPr lang="en-IN" dirty="0"/>
          </a:p>
        </p:txBody>
      </p:sp>
      <p:sp>
        <p:nvSpPr>
          <p:cNvPr id="8" name="Rectangle 7">
            <a:extLst>
              <a:ext uri="{FF2B5EF4-FFF2-40B4-BE49-F238E27FC236}">
                <a16:creationId xmlns:a16="http://schemas.microsoft.com/office/drawing/2014/main" id="{960B3183-AD40-6758-9867-6B5D9C73286D}"/>
              </a:ext>
            </a:extLst>
          </p:cNvPr>
          <p:cNvSpPr/>
          <p:nvPr/>
        </p:nvSpPr>
        <p:spPr>
          <a:xfrm>
            <a:off x="1747157" y="2334986"/>
            <a:ext cx="6041572" cy="4816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CF79BFE-33F3-3456-A9F2-B5CFEE910FBA}"/>
              </a:ext>
            </a:extLst>
          </p:cNvPr>
          <p:cNvSpPr/>
          <p:nvPr/>
        </p:nvSpPr>
        <p:spPr>
          <a:xfrm>
            <a:off x="1853293" y="3910693"/>
            <a:ext cx="7600950" cy="4082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F369C7E-1EC7-41D6-F5C7-62B99B7C2B37}"/>
              </a:ext>
            </a:extLst>
          </p:cNvPr>
          <p:cNvSpPr/>
          <p:nvPr/>
        </p:nvSpPr>
        <p:spPr>
          <a:xfrm>
            <a:off x="1943100" y="4931229"/>
            <a:ext cx="8180614" cy="4082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9478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007B5-97C3-7BAC-3004-1020000BFC11}"/>
              </a:ext>
            </a:extLst>
          </p:cNvPr>
          <p:cNvSpPr>
            <a:spLocks noGrp="1"/>
          </p:cNvSpPr>
          <p:nvPr>
            <p:ph type="title"/>
          </p:nvPr>
        </p:nvSpPr>
        <p:spPr>
          <a:xfrm>
            <a:off x="839788" y="457200"/>
            <a:ext cx="9512526" cy="1600200"/>
          </a:xfrm>
        </p:spPr>
        <p:txBody>
          <a:bodyPr>
            <a:normAutofit/>
          </a:bodyPr>
          <a:lstStyle/>
          <a:p>
            <a:pPr algn="ctr"/>
            <a:r>
              <a:rPr lang="en-US" b="0" i="0" dirty="0">
                <a:solidFill>
                  <a:srgbClr val="202B45"/>
                </a:solidFill>
                <a:effectLst/>
                <a:latin typeface="Metropolis"/>
              </a:rPr>
              <a:t> </a:t>
            </a:r>
            <a:r>
              <a:rPr lang="en-US" sz="4000" b="0" i="0" dirty="0">
                <a:solidFill>
                  <a:srgbClr val="202B45"/>
                </a:solidFill>
                <a:effectLst/>
                <a:latin typeface="Metropolis"/>
              </a:rPr>
              <a:t>Aggregated LTV at customer acquisition source level.</a:t>
            </a:r>
            <a:endParaRPr lang="en-IN" sz="4000" dirty="0"/>
          </a:p>
        </p:txBody>
      </p:sp>
      <p:pic>
        <p:nvPicPr>
          <p:cNvPr id="10" name="Content Placeholder 9">
            <a:extLst>
              <a:ext uri="{FF2B5EF4-FFF2-40B4-BE49-F238E27FC236}">
                <a16:creationId xmlns:a16="http://schemas.microsoft.com/office/drawing/2014/main" id="{2419A678-96AF-0F3E-A6E0-D1172C6857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3832" y="2239901"/>
            <a:ext cx="6070912" cy="2368672"/>
          </a:xfrm>
        </p:spPr>
      </p:pic>
      <p:sp>
        <p:nvSpPr>
          <p:cNvPr id="8" name="Text Placeholder 7">
            <a:extLst>
              <a:ext uri="{FF2B5EF4-FFF2-40B4-BE49-F238E27FC236}">
                <a16:creationId xmlns:a16="http://schemas.microsoft.com/office/drawing/2014/main" id="{A8D900C1-0A58-82FF-AC80-EC660B5C8C71}"/>
              </a:ext>
            </a:extLst>
          </p:cNvPr>
          <p:cNvSpPr>
            <a:spLocks noGrp="1"/>
          </p:cNvSpPr>
          <p:nvPr>
            <p:ph type="body" sz="half" idx="2"/>
          </p:nvPr>
        </p:nvSpPr>
        <p:spPr>
          <a:xfrm>
            <a:off x="138793" y="2661557"/>
            <a:ext cx="5592536" cy="2620736"/>
          </a:xfrm>
        </p:spPr>
        <p:txBody>
          <a:bodyPr>
            <a:normAutofit/>
          </a:bodyPr>
          <a:lstStyle/>
          <a:p>
            <a:endParaRPr lang="en-US" dirty="0"/>
          </a:p>
          <a:p>
            <a:pPr marL="457200" indent="-457200">
              <a:buFont typeface="Arial" panose="020B0604020202020204" pitchFamily="34" charset="0"/>
              <a:buChar char="•"/>
            </a:pPr>
            <a:r>
              <a:rPr lang="en-US" sz="2400" dirty="0"/>
              <a:t>Highest aggregated LTV at customer acquisition level is for Instagram i.e,3228.59</a:t>
            </a:r>
          </a:p>
          <a:p>
            <a:pPr marL="457200" indent="-457200">
              <a:buFont typeface="Arial" panose="020B0604020202020204" pitchFamily="34" charset="0"/>
              <a:buChar char="•"/>
            </a:pPr>
            <a:r>
              <a:rPr lang="en-US" sz="2400" dirty="0"/>
              <a:t>Lowest aggregated LTV at customer acquisition level is for Snapchat i.e,3058</a:t>
            </a:r>
            <a:r>
              <a:rPr lang="en-IN" sz="2400" dirty="0"/>
              <a:t>.02</a:t>
            </a:r>
          </a:p>
        </p:txBody>
      </p:sp>
    </p:spTree>
    <p:extLst>
      <p:ext uri="{BB962C8B-B14F-4D97-AF65-F5344CB8AC3E}">
        <p14:creationId xmlns:p14="http://schemas.microsoft.com/office/powerpoint/2010/main" val="37462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5E46-5F4A-348C-4008-FD47F8D3F06F}"/>
              </a:ext>
            </a:extLst>
          </p:cNvPr>
          <p:cNvSpPr>
            <a:spLocks noGrp="1"/>
          </p:cNvSpPr>
          <p:nvPr>
            <p:ph type="title"/>
          </p:nvPr>
        </p:nvSpPr>
        <p:spPr>
          <a:xfrm>
            <a:off x="939687" y="0"/>
            <a:ext cx="10312626" cy="1600200"/>
          </a:xfrm>
        </p:spPr>
        <p:txBody>
          <a:bodyPr>
            <a:normAutofit/>
          </a:bodyPr>
          <a:lstStyle/>
          <a:p>
            <a:r>
              <a:rPr lang="en-US" sz="4400" b="1" i="0" dirty="0">
                <a:solidFill>
                  <a:srgbClr val="202B45"/>
                </a:solidFill>
                <a:effectLst/>
                <a:latin typeface="Metropolis"/>
              </a:rPr>
              <a:t> </a:t>
            </a:r>
            <a:r>
              <a:rPr lang="en-US" sz="3600" i="0" dirty="0">
                <a:solidFill>
                  <a:srgbClr val="202B45"/>
                </a:solidFill>
                <a:effectLst/>
                <a:latin typeface="Metropolis"/>
              </a:rPr>
              <a:t>Aggregated  LTV at acquisition month level</a:t>
            </a:r>
            <a:endParaRPr lang="en-IN" sz="3600" dirty="0"/>
          </a:p>
        </p:txBody>
      </p:sp>
      <p:pic>
        <p:nvPicPr>
          <p:cNvPr id="6" name="Content Placeholder 5">
            <a:extLst>
              <a:ext uri="{FF2B5EF4-FFF2-40B4-BE49-F238E27FC236}">
                <a16:creationId xmlns:a16="http://schemas.microsoft.com/office/drawing/2014/main" id="{D30BB13B-8B22-58F7-8DE6-F0A712CAE0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114551"/>
            <a:ext cx="6172200" cy="3812720"/>
          </a:xfrm>
        </p:spPr>
      </p:pic>
      <p:sp>
        <p:nvSpPr>
          <p:cNvPr id="4" name="Text Placeholder 3">
            <a:extLst>
              <a:ext uri="{FF2B5EF4-FFF2-40B4-BE49-F238E27FC236}">
                <a16:creationId xmlns:a16="http://schemas.microsoft.com/office/drawing/2014/main" id="{629F91E9-FA2C-D348-44DD-CC3725FEBA4C}"/>
              </a:ext>
            </a:extLst>
          </p:cNvPr>
          <p:cNvSpPr>
            <a:spLocks noGrp="1"/>
          </p:cNvSpPr>
          <p:nvPr>
            <p:ph type="body" sz="half" idx="2"/>
          </p:nvPr>
        </p:nvSpPr>
        <p:spPr>
          <a:xfrm>
            <a:off x="939686" y="2424793"/>
            <a:ext cx="4032363" cy="3633107"/>
          </a:xfrm>
        </p:spPr>
        <p:txBody>
          <a:bodyPr>
            <a:normAutofit/>
          </a:bodyPr>
          <a:lstStyle/>
          <a:p>
            <a:pPr marL="342900" indent="-342900">
              <a:buFont typeface="Arial" panose="020B0604020202020204" pitchFamily="34" charset="0"/>
              <a:buChar char="•"/>
            </a:pPr>
            <a:r>
              <a:rPr lang="en-US" sz="2800" u="sng" dirty="0"/>
              <a:t>Highest aggregated LTV </a:t>
            </a:r>
            <a:r>
              <a:rPr lang="en-US" sz="2800" dirty="0"/>
              <a:t>at acquisition month level is for </a:t>
            </a:r>
            <a:r>
              <a:rPr lang="en-US" sz="2800" u="sng" dirty="0"/>
              <a:t>JANUARY</a:t>
            </a:r>
            <a:r>
              <a:rPr lang="en-US" sz="2800" dirty="0"/>
              <a:t> month </a:t>
            </a:r>
            <a:r>
              <a:rPr lang="en-US" sz="2800" dirty="0" err="1"/>
              <a:t>i.e</a:t>
            </a:r>
            <a:r>
              <a:rPr lang="en-US" sz="2800" dirty="0"/>
              <a:t>, 5986.</a:t>
            </a:r>
          </a:p>
          <a:p>
            <a:pPr marL="342900" indent="-342900">
              <a:buFont typeface="Arial" panose="020B0604020202020204" pitchFamily="34" charset="0"/>
              <a:buChar char="•"/>
            </a:pPr>
            <a:r>
              <a:rPr lang="en-US" sz="2800" u="sng" dirty="0"/>
              <a:t>Lowest aggregated LTV </a:t>
            </a:r>
            <a:r>
              <a:rPr lang="en-US" sz="2800" dirty="0"/>
              <a:t>at the acquisition month level is for </a:t>
            </a:r>
            <a:r>
              <a:rPr lang="en-US" sz="2800" u="sng" dirty="0"/>
              <a:t>SEPTEMBER </a:t>
            </a:r>
            <a:r>
              <a:rPr lang="en-US" sz="2800" u="sng" dirty="0" err="1"/>
              <a:t>i</a:t>
            </a:r>
            <a:r>
              <a:rPr lang="en-US" sz="2800" dirty="0" err="1"/>
              <a:t>.e</a:t>
            </a:r>
            <a:r>
              <a:rPr lang="en-US" sz="2800" dirty="0"/>
              <a:t>, 723.12</a:t>
            </a:r>
            <a:r>
              <a:rPr lang="en-US" sz="2000" dirty="0"/>
              <a:t>.</a:t>
            </a:r>
            <a:endParaRPr lang="en-IN" sz="2000" dirty="0"/>
          </a:p>
        </p:txBody>
      </p:sp>
    </p:spTree>
    <p:extLst>
      <p:ext uri="{BB962C8B-B14F-4D97-AF65-F5344CB8AC3E}">
        <p14:creationId xmlns:p14="http://schemas.microsoft.com/office/powerpoint/2010/main" val="2425278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5837-C0E6-4A52-80B0-4C0ADE46BD2D}"/>
              </a:ext>
            </a:extLst>
          </p:cNvPr>
          <p:cNvSpPr>
            <a:spLocks noGrp="1"/>
          </p:cNvSpPr>
          <p:nvPr>
            <p:ph type="title"/>
          </p:nvPr>
        </p:nvSpPr>
        <p:spPr>
          <a:xfrm>
            <a:off x="839788" y="195944"/>
            <a:ext cx="10737169" cy="1208314"/>
          </a:xfrm>
        </p:spPr>
        <p:txBody>
          <a:bodyPr>
            <a:normAutofit/>
          </a:bodyPr>
          <a:lstStyle/>
          <a:p>
            <a:pPr algn="ctr"/>
            <a:r>
              <a:rPr lang="en-US" b="0" i="0" dirty="0">
                <a:solidFill>
                  <a:srgbClr val="202B45"/>
                </a:solidFill>
                <a:effectLst/>
                <a:latin typeface="Metropolis"/>
              </a:rPr>
              <a:t> Average Revenue(Product amount after discount) per order at different customer acquisition source level.</a:t>
            </a:r>
            <a:endParaRPr lang="en-IN" dirty="0"/>
          </a:p>
        </p:txBody>
      </p:sp>
      <p:pic>
        <p:nvPicPr>
          <p:cNvPr id="6" name="Content Placeholder 5">
            <a:extLst>
              <a:ext uri="{FF2B5EF4-FFF2-40B4-BE49-F238E27FC236}">
                <a16:creationId xmlns:a16="http://schemas.microsoft.com/office/drawing/2014/main" id="{23261CBE-694A-6F23-197C-C0875FB078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5964" y="1861457"/>
            <a:ext cx="6621236" cy="3592285"/>
          </a:xfrm>
        </p:spPr>
      </p:pic>
      <p:sp>
        <p:nvSpPr>
          <p:cNvPr id="4" name="Text Placeholder 3">
            <a:extLst>
              <a:ext uri="{FF2B5EF4-FFF2-40B4-BE49-F238E27FC236}">
                <a16:creationId xmlns:a16="http://schemas.microsoft.com/office/drawing/2014/main" id="{D6938CF0-836A-3328-7F0B-1CECF655ACB8}"/>
              </a:ext>
            </a:extLst>
          </p:cNvPr>
          <p:cNvSpPr>
            <a:spLocks noGrp="1"/>
          </p:cNvSpPr>
          <p:nvPr>
            <p:ph type="body" sz="half" idx="2"/>
          </p:nvPr>
        </p:nvSpPr>
        <p:spPr>
          <a:xfrm>
            <a:off x="839788" y="2465612"/>
            <a:ext cx="4426176" cy="2677888"/>
          </a:xfrm>
        </p:spPr>
        <p:txBody>
          <a:bodyPr>
            <a:normAutofit/>
          </a:bodyPr>
          <a:lstStyle/>
          <a:p>
            <a:pPr marL="285750" indent="-285750">
              <a:buFont typeface="Arial" panose="020B0604020202020204" pitchFamily="34" charset="0"/>
              <a:buChar char="•"/>
            </a:pPr>
            <a:r>
              <a:rPr lang="en-US" sz="2400" u="sng" dirty="0"/>
              <a:t>Highest average revenue </a:t>
            </a:r>
            <a:r>
              <a:rPr lang="en-US" sz="2400" dirty="0"/>
              <a:t>from acquisition source is from </a:t>
            </a:r>
            <a:r>
              <a:rPr lang="en-US" sz="2400" u="sng" dirty="0"/>
              <a:t>Snapchat</a:t>
            </a:r>
            <a:r>
              <a:rPr lang="en-US" sz="2400" dirty="0"/>
              <a:t> i.e,363.52.</a:t>
            </a:r>
          </a:p>
          <a:p>
            <a:pPr marL="285750" indent="-285750">
              <a:buFont typeface="Arial" panose="020B0604020202020204" pitchFamily="34" charset="0"/>
              <a:buChar char="•"/>
            </a:pPr>
            <a:r>
              <a:rPr lang="en-US" sz="2400" u="sng" dirty="0"/>
              <a:t>Lowest average revenue </a:t>
            </a:r>
            <a:r>
              <a:rPr lang="en-US" sz="2400" dirty="0"/>
              <a:t>from acquisition source is from </a:t>
            </a:r>
            <a:r>
              <a:rPr lang="en-US" sz="2400" u="sng" dirty="0"/>
              <a:t>Instagram</a:t>
            </a:r>
            <a:r>
              <a:rPr lang="en-US" sz="2400" dirty="0"/>
              <a:t> i.e,322.85</a:t>
            </a:r>
            <a:endParaRPr lang="en-IN" sz="2400" dirty="0"/>
          </a:p>
        </p:txBody>
      </p:sp>
    </p:spTree>
    <p:extLst>
      <p:ext uri="{BB962C8B-B14F-4D97-AF65-F5344CB8AC3E}">
        <p14:creationId xmlns:p14="http://schemas.microsoft.com/office/powerpoint/2010/main" val="1027044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7C59-E827-01D2-7FC1-E20E093C8EE5}"/>
              </a:ext>
            </a:extLst>
          </p:cNvPr>
          <p:cNvSpPr>
            <a:spLocks noGrp="1"/>
          </p:cNvSpPr>
          <p:nvPr>
            <p:ph type="title"/>
          </p:nvPr>
        </p:nvSpPr>
        <p:spPr>
          <a:xfrm>
            <a:off x="839788" y="457200"/>
            <a:ext cx="10512424" cy="979714"/>
          </a:xfrm>
        </p:spPr>
        <p:txBody>
          <a:bodyPr>
            <a:normAutofit/>
          </a:bodyPr>
          <a:lstStyle/>
          <a:p>
            <a:pPr algn="ctr"/>
            <a:r>
              <a:rPr lang="en-US" dirty="0">
                <a:solidFill>
                  <a:srgbClr val="202B45"/>
                </a:solidFill>
                <a:latin typeface="Metropolis"/>
              </a:rPr>
              <a:t>A</a:t>
            </a:r>
            <a:r>
              <a:rPr lang="en-US" b="0" i="0" dirty="0">
                <a:solidFill>
                  <a:srgbClr val="202B45"/>
                </a:solidFill>
                <a:effectLst/>
                <a:latin typeface="Metropolis"/>
              </a:rPr>
              <a:t>verage Revenue(Product amount after discount) per order at acquisition month level</a:t>
            </a:r>
            <a:endParaRPr lang="en-IN" dirty="0"/>
          </a:p>
        </p:txBody>
      </p:sp>
      <p:pic>
        <p:nvPicPr>
          <p:cNvPr id="6" name="Content Placeholder 5">
            <a:extLst>
              <a:ext uri="{FF2B5EF4-FFF2-40B4-BE49-F238E27FC236}">
                <a16:creationId xmlns:a16="http://schemas.microsoft.com/office/drawing/2014/main" id="{0E40215F-73EE-5D40-4B87-5BD720A6E7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0727" y="2081142"/>
            <a:ext cx="5652316" cy="3184071"/>
          </a:xfrm>
        </p:spPr>
      </p:pic>
      <p:sp>
        <p:nvSpPr>
          <p:cNvPr id="4" name="Text Placeholder 3">
            <a:extLst>
              <a:ext uri="{FF2B5EF4-FFF2-40B4-BE49-F238E27FC236}">
                <a16:creationId xmlns:a16="http://schemas.microsoft.com/office/drawing/2014/main" id="{816D6515-25B6-B133-9675-DE901685A637}"/>
              </a:ext>
            </a:extLst>
          </p:cNvPr>
          <p:cNvSpPr>
            <a:spLocks noGrp="1"/>
          </p:cNvSpPr>
          <p:nvPr>
            <p:ph type="body" sz="half" idx="2"/>
          </p:nvPr>
        </p:nvSpPr>
        <p:spPr>
          <a:xfrm>
            <a:off x="839788" y="2478427"/>
            <a:ext cx="4344533" cy="3184071"/>
          </a:xfrm>
        </p:spPr>
        <p:txBody>
          <a:bodyPr>
            <a:normAutofit/>
          </a:bodyPr>
          <a:lstStyle/>
          <a:p>
            <a:pPr marL="457200" indent="-457200">
              <a:buFont typeface="Arial" panose="020B0604020202020204" pitchFamily="34" charset="0"/>
              <a:buChar char="•"/>
            </a:pPr>
            <a:r>
              <a:rPr lang="en-US" sz="2800" u="sng" dirty="0"/>
              <a:t>Highest average revenue </a:t>
            </a:r>
            <a:r>
              <a:rPr lang="en-US" sz="2800" dirty="0"/>
              <a:t>at the acquisition month level is for </a:t>
            </a:r>
            <a:r>
              <a:rPr lang="en-US" sz="2800" u="sng" dirty="0"/>
              <a:t>MAY</a:t>
            </a:r>
            <a:r>
              <a:rPr lang="en-US" sz="2800" dirty="0"/>
              <a:t> </a:t>
            </a:r>
            <a:r>
              <a:rPr lang="en-US" sz="2800" dirty="0" err="1"/>
              <a:t>i.e</a:t>
            </a:r>
            <a:r>
              <a:rPr lang="en-US" sz="2800" dirty="0"/>
              <a:t>, 402.</a:t>
            </a:r>
            <a:endParaRPr lang="en-IN" sz="2800" dirty="0"/>
          </a:p>
          <a:p>
            <a:pPr marL="457200" indent="-457200">
              <a:buFont typeface="Arial" panose="020B0604020202020204" pitchFamily="34" charset="0"/>
              <a:buChar char="•"/>
            </a:pPr>
            <a:r>
              <a:rPr lang="en-IN" sz="2800" u="sng" dirty="0"/>
              <a:t>Lowest average revenue </a:t>
            </a:r>
            <a:r>
              <a:rPr lang="en-IN" sz="2800" dirty="0"/>
              <a:t>at the acquisition month level  is for the month of </a:t>
            </a:r>
            <a:r>
              <a:rPr lang="en-IN" sz="2800" u="sng" dirty="0"/>
              <a:t>September</a:t>
            </a:r>
            <a:r>
              <a:rPr lang="en-IN" sz="2800" dirty="0"/>
              <a:t> i.e,287</a:t>
            </a:r>
            <a:endParaRPr lang="en-US" sz="2800" dirty="0"/>
          </a:p>
        </p:txBody>
      </p:sp>
    </p:spTree>
    <p:extLst>
      <p:ext uri="{BB962C8B-B14F-4D97-AF65-F5344CB8AC3E}">
        <p14:creationId xmlns:p14="http://schemas.microsoft.com/office/powerpoint/2010/main" val="4101930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096F8D-4B96-B0B1-3728-5A8CEB6B3C49}"/>
              </a:ext>
            </a:extLst>
          </p:cNvPr>
          <p:cNvSpPr>
            <a:spLocks noGrp="1"/>
          </p:cNvSpPr>
          <p:nvPr>
            <p:ph type="title"/>
          </p:nvPr>
        </p:nvSpPr>
        <p:spPr>
          <a:xfrm>
            <a:off x="838200" y="212272"/>
            <a:ext cx="10515600" cy="1167492"/>
          </a:xfrm>
        </p:spPr>
        <p:txBody>
          <a:bodyPr>
            <a:normAutofit fontScale="90000"/>
          </a:bodyPr>
          <a:lstStyle/>
          <a:p>
            <a:pPr algn="ctr"/>
            <a:r>
              <a:rPr lang="en-US" b="0" i="0" dirty="0">
                <a:solidFill>
                  <a:srgbClr val="202B45"/>
                </a:solidFill>
                <a:effectLst/>
                <a:latin typeface="Metropolis"/>
              </a:rPr>
              <a:t> Analysis of pattern in order rating across slots, number of items placed, delivery charges, discount</a:t>
            </a:r>
            <a:endParaRPr lang="en-IN" dirty="0"/>
          </a:p>
        </p:txBody>
      </p:sp>
      <p:sp>
        <p:nvSpPr>
          <p:cNvPr id="6" name="Content Placeholder 5">
            <a:extLst>
              <a:ext uri="{FF2B5EF4-FFF2-40B4-BE49-F238E27FC236}">
                <a16:creationId xmlns:a16="http://schemas.microsoft.com/office/drawing/2014/main" id="{EF170CB1-B90D-BAC9-2090-C695B12974CA}"/>
              </a:ext>
            </a:extLst>
          </p:cNvPr>
          <p:cNvSpPr>
            <a:spLocks noGrp="1"/>
          </p:cNvSpPr>
          <p:nvPr>
            <p:ph idx="1"/>
          </p:nvPr>
        </p:nvSpPr>
        <p:spPr>
          <a:xfrm>
            <a:off x="838200" y="1502230"/>
            <a:ext cx="10515600" cy="5355770"/>
          </a:xfrm>
        </p:spPr>
        <p:txBody>
          <a:bodyPr>
            <a:normAutofit lnSpcReduction="10000"/>
          </a:bodyPr>
          <a:lstStyle/>
          <a:p>
            <a:r>
              <a:rPr lang="en-US" u="sng" dirty="0"/>
              <a:t>Analysis of order rating across the slots</a:t>
            </a:r>
            <a:r>
              <a:rPr lang="en-US" dirty="0"/>
              <a:t>.</a:t>
            </a:r>
          </a:p>
          <a:p>
            <a:pPr>
              <a:buFont typeface="Wingdings" panose="05000000000000000000" pitchFamily="2" charset="2"/>
              <a:buChar char="v"/>
            </a:pPr>
            <a:r>
              <a:rPr lang="en-US" dirty="0"/>
              <a:t>   Across the slots highest rating is during the afternoon and lowest   rating is given for the orders placed during the late night</a:t>
            </a:r>
            <a:r>
              <a:rPr lang="en-US" u="sng" dirty="0"/>
              <a:t>.</a:t>
            </a:r>
          </a:p>
          <a:p>
            <a:pPr>
              <a:buFont typeface="Wingdings" panose="05000000000000000000" pitchFamily="2" charset="2"/>
              <a:buChar char="v"/>
            </a:pPr>
            <a:r>
              <a:rPr lang="en-US" dirty="0"/>
              <a:t>  Across the slots for the orders placed the maximum no. of orders are given 5 star rating while the minimum no. of orders are given 2 start rating.</a:t>
            </a:r>
          </a:p>
          <a:p>
            <a:r>
              <a:rPr lang="en-US" dirty="0"/>
              <a:t> </a:t>
            </a:r>
            <a:r>
              <a:rPr lang="en-US" u="sng" dirty="0"/>
              <a:t>Order rating across the number of items placed order for.</a:t>
            </a:r>
          </a:p>
          <a:p>
            <a:pPr>
              <a:buFont typeface="Wingdings" panose="05000000000000000000" pitchFamily="2" charset="2"/>
              <a:buChar char="v"/>
            </a:pPr>
            <a:r>
              <a:rPr lang="en-US" dirty="0"/>
              <a:t>As the no. of order placed increases the overall rating decreases.</a:t>
            </a:r>
          </a:p>
          <a:p>
            <a:r>
              <a:rPr lang="en-US" u="sng" dirty="0"/>
              <a:t>Order rating across the delivery charge</a:t>
            </a:r>
          </a:p>
          <a:p>
            <a:pPr>
              <a:buFont typeface="Wingdings" panose="05000000000000000000" pitchFamily="2" charset="2"/>
              <a:buChar char="v"/>
            </a:pPr>
            <a:r>
              <a:rPr lang="en-US" dirty="0"/>
              <a:t>As the range of delivery charge increases the overall rating decreases.</a:t>
            </a:r>
          </a:p>
          <a:p>
            <a:r>
              <a:rPr lang="en-US" u="sng" dirty="0"/>
              <a:t>Order rating across the discount applied</a:t>
            </a:r>
          </a:p>
          <a:p>
            <a:pPr>
              <a:buFont typeface="Wingdings" panose="05000000000000000000" pitchFamily="2" charset="2"/>
              <a:buChar char="v"/>
            </a:pPr>
            <a:r>
              <a:rPr lang="en-US" dirty="0"/>
              <a:t>As the discount range increases the overall rating trend decreases.</a:t>
            </a:r>
          </a:p>
        </p:txBody>
      </p:sp>
    </p:spTree>
    <p:extLst>
      <p:ext uri="{BB962C8B-B14F-4D97-AF65-F5344CB8AC3E}">
        <p14:creationId xmlns:p14="http://schemas.microsoft.com/office/powerpoint/2010/main" val="276197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B270-4870-7720-4C0F-039D86B6AE2C}"/>
              </a:ext>
            </a:extLst>
          </p:cNvPr>
          <p:cNvSpPr>
            <a:spLocks noGrp="1"/>
          </p:cNvSpPr>
          <p:nvPr>
            <p:ph type="title"/>
          </p:nvPr>
        </p:nvSpPr>
        <p:spPr/>
        <p:txBody>
          <a:bodyPr/>
          <a:lstStyle/>
          <a:p>
            <a:pPr algn="ctr"/>
            <a:r>
              <a:rPr lang="en-US" dirty="0">
                <a:solidFill>
                  <a:schemeClr val="accent2"/>
                </a:solidFill>
              </a:rPr>
              <a:t>INTRODUCTION </a:t>
            </a:r>
            <a:endParaRPr lang="en-IN" dirty="0">
              <a:solidFill>
                <a:schemeClr val="accent2"/>
              </a:solidFill>
            </a:endParaRPr>
          </a:p>
        </p:txBody>
      </p:sp>
      <p:sp>
        <p:nvSpPr>
          <p:cNvPr id="3" name="Content Placeholder 2">
            <a:extLst>
              <a:ext uri="{FF2B5EF4-FFF2-40B4-BE49-F238E27FC236}">
                <a16:creationId xmlns:a16="http://schemas.microsoft.com/office/drawing/2014/main" id="{9B7C68BD-0CFA-B28E-E578-AC22A1794E47}"/>
              </a:ext>
            </a:extLst>
          </p:cNvPr>
          <p:cNvSpPr>
            <a:spLocks noGrp="1"/>
          </p:cNvSpPr>
          <p:nvPr>
            <p:ph idx="1"/>
          </p:nvPr>
        </p:nvSpPr>
        <p:spPr/>
        <p:txBody>
          <a:bodyPr>
            <a:normAutofit/>
          </a:bodyPr>
          <a:lstStyle/>
          <a:p>
            <a:pPr marL="0" indent="0">
              <a:buNone/>
            </a:pPr>
            <a:r>
              <a:rPr lang="en-US" dirty="0"/>
              <a:t> This presentation is about the analysis of database of Freshco  Hypermarket and representation of the same divided into 4 major sections as follow :</a:t>
            </a:r>
          </a:p>
          <a:p>
            <a:pPr marL="0" indent="0">
              <a:buNone/>
            </a:pPr>
            <a:endParaRPr lang="en-US" dirty="0"/>
          </a:p>
          <a:p>
            <a:pPr algn="just">
              <a:buFont typeface="Wingdings" panose="05000000000000000000" pitchFamily="2" charset="2"/>
              <a:buChar char="Ø"/>
            </a:pPr>
            <a:r>
              <a:rPr lang="en-IN" dirty="0"/>
              <a:t>Order level analysis</a:t>
            </a:r>
          </a:p>
          <a:p>
            <a:pPr algn="just">
              <a:buFont typeface="Wingdings" panose="05000000000000000000" pitchFamily="2" charset="2"/>
              <a:buChar char="Ø"/>
            </a:pPr>
            <a:r>
              <a:rPr lang="en-IN" dirty="0"/>
              <a:t>Completion rate analysis</a:t>
            </a:r>
          </a:p>
          <a:p>
            <a:pPr algn="just">
              <a:buFont typeface="Wingdings" panose="05000000000000000000" pitchFamily="2" charset="2"/>
              <a:buChar char="Ø"/>
            </a:pPr>
            <a:r>
              <a:rPr lang="en-IN" dirty="0"/>
              <a:t>Customer level analysis</a:t>
            </a:r>
          </a:p>
          <a:p>
            <a:pPr algn="just">
              <a:buFont typeface="Wingdings" panose="05000000000000000000" pitchFamily="2" charset="2"/>
              <a:buChar char="Ø"/>
            </a:pPr>
            <a:r>
              <a:rPr lang="en-IN" dirty="0"/>
              <a:t>Delivery level analysis</a:t>
            </a:r>
          </a:p>
        </p:txBody>
      </p:sp>
    </p:spTree>
    <p:extLst>
      <p:ext uri="{BB962C8B-B14F-4D97-AF65-F5344CB8AC3E}">
        <p14:creationId xmlns:p14="http://schemas.microsoft.com/office/powerpoint/2010/main" val="530191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1288-5A9F-4985-0FD0-AC3DC98D9268}"/>
              </a:ext>
            </a:extLst>
          </p:cNvPr>
          <p:cNvSpPr>
            <a:spLocks noGrp="1"/>
          </p:cNvSpPr>
          <p:nvPr>
            <p:ph type="title"/>
          </p:nvPr>
        </p:nvSpPr>
        <p:spPr/>
        <p:txBody>
          <a:bodyPr/>
          <a:lstStyle/>
          <a:p>
            <a:r>
              <a:rPr lang="en-US" b="1" u="sng" dirty="0">
                <a:highlight>
                  <a:srgbClr val="00FF00"/>
                </a:highlight>
                <a:latin typeface="Algerian" panose="04020705040A02060702" pitchFamily="82" charset="0"/>
              </a:rPr>
              <a:t>Delivery level analysis</a:t>
            </a:r>
            <a:endParaRPr lang="en-IN" b="1" u="sng" dirty="0">
              <a:highlight>
                <a:srgbClr val="00FF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F6D23350-53D2-7E96-5200-EA7F8C9364F8}"/>
              </a:ext>
            </a:extLst>
          </p:cNvPr>
          <p:cNvSpPr>
            <a:spLocks noGrp="1"/>
          </p:cNvSpPr>
          <p:nvPr>
            <p:ph idx="1"/>
          </p:nvPr>
        </p:nvSpPr>
        <p:spPr/>
        <p:txBody>
          <a:bodyPr/>
          <a:lstStyle/>
          <a:p>
            <a:r>
              <a:rPr lang="en-US" b="0" i="0" dirty="0">
                <a:solidFill>
                  <a:srgbClr val="202B45"/>
                </a:solidFill>
                <a:effectLst/>
                <a:latin typeface="Metropolis"/>
              </a:rPr>
              <a:t>Average overall delivery time at month and delivery area level.</a:t>
            </a:r>
          </a:p>
          <a:p>
            <a:r>
              <a:rPr lang="en-US" dirty="0">
                <a:solidFill>
                  <a:srgbClr val="202B45"/>
                </a:solidFill>
                <a:latin typeface="Metropolis"/>
              </a:rPr>
              <a:t>A</a:t>
            </a:r>
            <a:r>
              <a:rPr lang="en-US" b="0" i="0" dirty="0">
                <a:solidFill>
                  <a:srgbClr val="202B45"/>
                </a:solidFill>
                <a:effectLst/>
                <a:latin typeface="Metropolis"/>
              </a:rPr>
              <a:t>verage overall delivery time at month and weekday/weekend level. </a:t>
            </a:r>
          </a:p>
          <a:p>
            <a:r>
              <a:rPr lang="en-US" b="0" i="0" dirty="0">
                <a:solidFill>
                  <a:srgbClr val="202B45"/>
                </a:solidFill>
                <a:effectLst/>
                <a:latin typeface="Metropolis"/>
              </a:rPr>
              <a:t> Average overall delivery time at slot level.</a:t>
            </a:r>
          </a:p>
          <a:p>
            <a:r>
              <a:rPr lang="en-US" b="0" i="0" dirty="0">
                <a:solidFill>
                  <a:srgbClr val="202B45"/>
                </a:solidFill>
                <a:effectLst/>
                <a:latin typeface="Metropolis"/>
              </a:rPr>
              <a:t>Pattern in delivery charges with slot or delivery area.</a:t>
            </a:r>
          </a:p>
          <a:p>
            <a:r>
              <a:rPr lang="en-US" b="0" i="0" dirty="0">
                <a:solidFill>
                  <a:srgbClr val="202B45"/>
                </a:solidFill>
                <a:effectLst/>
                <a:latin typeface="Metropolis"/>
              </a:rPr>
              <a:t> Pattern in delivery time and delivery area.</a:t>
            </a:r>
            <a:endParaRPr lang="en-IN" dirty="0"/>
          </a:p>
        </p:txBody>
      </p:sp>
    </p:spTree>
    <p:extLst>
      <p:ext uri="{BB962C8B-B14F-4D97-AF65-F5344CB8AC3E}">
        <p14:creationId xmlns:p14="http://schemas.microsoft.com/office/powerpoint/2010/main" val="624996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EF560F-DCEC-1C31-AA06-6A7F451E7C06}"/>
              </a:ext>
            </a:extLst>
          </p:cNvPr>
          <p:cNvSpPr>
            <a:spLocks noGrp="1"/>
          </p:cNvSpPr>
          <p:nvPr>
            <p:ph type="title"/>
          </p:nvPr>
        </p:nvSpPr>
        <p:spPr>
          <a:xfrm>
            <a:off x="838200" y="365125"/>
            <a:ext cx="10515600" cy="769711"/>
          </a:xfrm>
        </p:spPr>
        <p:txBody>
          <a:bodyPr/>
          <a:lstStyle/>
          <a:p>
            <a:pPr algn="ctr"/>
            <a:r>
              <a:rPr lang="en-US" sz="1800" b="1" i="0" u="none" strike="noStrike" dirty="0">
                <a:solidFill>
                  <a:srgbClr val="000000"/>
                </a:solidFill>
                <a:effectLst/>
                <a:latin typeface="Times New Roman" panose="02020603050405020304" pitchFamily="18" charset="0"/>
              </a:rPr>
              <a:t> </a:t>
            </a:r>
            <a:r>
              <a:rPr lang="en-US" sz="4000" b="1" i="0" u="none" strike="noStrike" dirty="0">
                <a:solidFill>
                  <a:srgbClr val="000000"/>
                </a:solidFill>
                <a:effectLst/>
                <a:latin typeface="Times New Roman" panose="02020603050405020304" pitchFamily="18" charset="0"/>
              </a:rPr>
              <a:t>Delivery charges with slot</a:t>
            </a:r>
            <a:endParaRPr lang="en-IN" sz="4000" dirty="0"/>
          </a:p>
        </p:txBody>
      </p:sp>
      <p:sp>
        <p:nvSpPr>
          <p:cNvPr id="5" name="Content Placeholder 4">
            <a:extLst>
              <a:ext uri="{FF2B5EF4-FFF2-40B4-BE49-F238E27FC236}">
                <a16:creationId xmlns:a16="http://schemas.microsoft.com/office/drawing/2014/main" id="{4FCED816-61CC-C3EC-0A45-C771C6E64769}"/>
              </a:ext>
            </a:extLst>
          </p:cNvPr>
          <p:cNvSpPr>
            <a:spLocks noGrp="1"/>
          </p:cNvSpPr>
          <p:nvPr>
            <p:ph sz="half" idx="1"/>
          </p:nvPr>
        </p:nvSpPr>
        <p:spPr>
          <a:xfrm>
            <a:off x="838200" y="2073727"/>
            <a:ext cx="5181600" cy="3657602"/>
          </a:xfrm>
        </p:spPr>
        <p:txBody>
          <a:bodyPr>
            <a:normAutofit lnSpcReduction="10000"/>
          </a:bodyPr>
          <a:lstStyle/>
          <a:p>
            <a:r>
              <a:rPr lang="en-US" sz="18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Observation 1)</a:t>
            </a:r>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Highest sum of delivery charges is during the afternoon slot.</a:t>
            </a:r>
          </a:p>
          <a:p>
            <a:pPr>
              <a:buFont typeface="Wingdings" panose="05000000000000000000" pitchFamily="2" charset="2"/>
              <a:buChar char="Ø"/>
            </a:pPr>
            <a:r>
              <a:rPr lang="en-US" sz="18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Reason :</a:t>
            </a:r>
            <a:r>
              <a:rPr lang="en-US" dirty="0">
                <a:latin typeface="Tahoma" panose="020B0604030504040204" pitchFamily="34" charset="0"/>
                <a:ea typeface="Tahoma" panose="020B0604030504040204" pitchFamily="34" charset="0"/>
                <a:cs typeface="Tahoma" panose="020B0604030504040204" pitchFamily="34" charset="0"/>
              </a:rPr>
              <a:t> </a:t>
            </a:r>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More orders are being placed during the afternoon time leading to more delivery charges.</a:t>
            </a:r>
            <a:endParaRPr lang="en-US"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r>
              <a:rPr lang="en-US" sz="18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Observation 2)</a:t>
            </a:r>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Lowest sum of delivery charges are during late night slot</a:t>
            </a:r>
          </a:p>
          <a:p>
            <a:pPr>
              <a:buFont typeface="Wingdings" panose="05000000000000000000" pitchFamily="2" charset="2"/>
              <a:buChar char="Ø"/>
            </a:pPr>
            <a:r>
              <a:rPr lang="en-US" sz="18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Reason :</a:t>
            </a:r>
            <a:r>
              <a:rPr lang="en-US" dirty="0">
                <a:latin typeface="Tahoma" panose="020B0604030504040204" pitchFamily="34" charset="0"/>
                <a:ea typeface="Tahoma" panose="020B0604030504040204" pitchFamily="34" charset="0"/>
                <a:cs typeface="Tahoma" panose="020B0604030504040204" pitchFamily="34" charset="0"/>
              </a:rPr>
              <a:t> </a:t>
            </a:r>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No of orders placed during the late night are comparatively low as compared to other time slot of the day so therefore the cumulative sum of delivery charge during the late night is low.</a:t>
            </a:r>
            <a:endParaRPr lang="en-IN" dirty="0">
              <a:latin typeface="Tahoma" panose="020B0604030504040204" pitchFamily="34" charset="0"/>
              <a:ea typeface="Tahoma" panose="020B0604030504040204" pitchFamily="34" charset="0"/>
              <a:cs typeface="Tahoma" panose="020B0604030504040204" pitchFamily="34" charset="0"/>
            </a:endParaRPr>
          </a:p>
        </p:txBody>
      </p:sp>
      <p:pic>
        <p:nvPicPr>
          <p:cNvPr id="8" name="Content Placeholder 7">
            <a:extLst>
              <a:ext uri="{FF2B5EF4-FFF2-40B4-BE49-F238E27FC236}">
                <a16:creationId xmlns:a16="http://schemas.microsoft.com/office/drawing/2014/main" id="{0B99C68C-2598-7AB5-7176-FA542C31BAA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2073728"/>
            <a:ext cx="5821136" cy="3371850"/>
          </a:xfrm>
        </p:spPr>
      </p:pic>
    </p:spTree>
    <p:extLst>
      <p:ext uri="{BB962C8B-B14F-4D97-AF65-F5344CB8AC3E}">
        <p14:creationId xmlns:p14="http://schemas.microsoft.com/office/powerpoint/2010/main" val="3971351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D8FD2B-ABA7-1114-11AA-A844F0FBA949}"/>
              </a:ext>
            </a:extLst>
          </p:cNvPr>
          <p:cNvSpPr>
            <a:spLocks noGrp="1"/>
          </p:cNvSpPr>
          <p:nvPr>
            <p:ph type="title" idx="4294967295"/>
          </p:nvPr>
        </p:nvSpPr>
        <p:spPr>
          <a:xfrm>
            <a:off x="0" y="365125"/>
            <a:ext cx="10515600" cy="1149350"/>
          </a:xfrm>
        </p:spPr>
        <p:txBody>
          <a:bodyPr>
            <a:normAutofit/>
          </a:bodyPr>
          <a:lstStyle/>
          <a:p>
            <a:pPr algn="ctr"/>
            <a:r>
              <a:rPr lang="en-US" sz="1800" b="1" i="0" u="none" strike="noStrike" dirty="0">
                <a:solidFill>
                  <a:srgbClr val="000000"/>
                </a:solidFill>
                <a:effectLst/>
                <a:latin typeface="Calibri" panose="020F0502020204030204" pitchFamily="34"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Delivery charges with drop area</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3C3C756B-B0AF-2E7B-B157-4A45D975659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38150" y="1514475"/>
            <a:ext cx="11753850" cy="3290888"/>
          </a:xfrm>
        </p:spPr>
      </p:pic>
      <p:sp>
        <p:nvSpPr>
          <p:cNvPr id="10" name="TextBox 9">
            <a:extLst>
              <a:ext uri="{FF2B5EF4-FFF2-40B4-BE49-F238E27FC236}">
                <a16:creationId xmlns:a16="http://schemas.microsoft.com/office/drawing/2014/main" id="{FFC346BC-C554-0088-02D5-72EDEA57C200}"/>
              </a:ext>
            </a:extLst>
          </p:cNvPr>
          <p:cNvSpPr txBox="1"/>
          <p:nvPr/>
        </p:nvSpPr>
        <p:spPr>
          <a:xfrm>
            <a:off x="1661160" y="5046325"/>
            <a:ext cx="8869680" cy="1446550"/>
          </a:xfrm>
          <a:prstGeom prst="rect">
            <a:avLst/>
          </a:prstGeom>
          <a:noFill/>
        </p:spPr>
        <p:txBody>
          <a:bodyPr wrap="square">
            <a:spAutoFit/>
          </a:bodyPr>
          <a:lstStyle/>
          <a:p>
            <a:r>
              <a:rPr lang="en-US" sz="2800" b="1" i="0" u="none" strike="noStrike" dirty="0">
                <a:solidFill>
                  <a:srgbClr val="000000"/>
                </a:solidFill>
                <a:effectLst/>
                <a:latin typeface="Times New Roman" panose="02020603050405020304" pitchFamily="18" charset="0"/>
              </a:rPr>
              <a:t>Observation</a:t>
            </a:r>
            <a:r>
              <a:rPr lang="en-US" sz="1800" b="0" i="0" u="none" strike="noStrike" dirty="0">
                <a:solidFill>
                  <a:srgbClr val="000000"/>
                </a:solidFill>
                <a:effectLst/>
                <a:latin typeface="Calibri" panose="020F0502020204030204" pitchFamily="34" charset="0"/>
              </a:rPr>
              <a:t> : </a:t>
            </a:r>
          </a:p>
          <a:p>
            <a:r>
              <a:rPr lang="en-US" sz="2000" b="0" i="0" u="none" strike="noStrike" dirty="0">
                <a:solidFill>
                  <a:srgbClr val="000000"/>
                </a:solidFill>
                <a:effectLst/>
                <a:latin typeface="Calibri" panose="020F0502020204030204" pitchFamily="34" charset="0"/>
              </a:rPr>
              <a:t>Looking at the above graph of drop area vs. sum of delivery charges it can be concluded that the maximum order are placed for HSR LAYOUT accounting for max cumulative delivery charges.</a:t>
            </a:r>
            <a:r>
              <a:rPr lang="en-US" sz="2000" dirty="0"/>
              <a:t> </a:t>
            </a:r>
            <a:endParaRPr lang="en-IN" sz="2000" dirty="0"/>
          </a:p>
        </p:txBody>
      </p:sp>
    </p:spTree>
    <p:extLst>
      <p:ext uri="{BB962C8B-B14F-4D97-AF65-F5344CB8AC3E}">
        <p14:creationId xmlns:p14="http://schemas.microsoft.com/office/powerpoint/2010/main" val="3618626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3D8C-2897-CCF7-486C-71C186951DBF}"/>
              </a:ext>
            </a:extLst>
          </p:cNvPr>
          <p:cNvSpPr>
            <a:spLocks noGrp="1"/>
          </p:cNvSpPr>
          <p:nvPr>
            <p:ph type="title"/>
          </p:nvPr>
        </p:nvSpPr>
        <p:spPr/>
        <p:txBody>
          <a:bodyPr>
            <a:normAutofit/>
          </a:bodyPr>
          <a:lstStyle/>
          <a:p>
            <a:pPr algn="ctr"/>
            <a:r>
              <a:rPr lang="en-US" sz="1800" b="0" i="0" u="none" strike="noStrike" dirty="0">
                <a:solidFill>
                  <a:srgbClr val="000000"/>
                </a:solidFill>
                <a:effectLst/>
                <a:latin typeface="Times New Roman" panose="02020603050405020304" pitchFamily="18" charset="0"/>
              </a:rPr>
              <a:t> </a:t>
            </a:r>
            <a:r>
              <a:rPr lang="en-US" sz="4000" b="0" i="0" u="none" strike="noStrike" dirty="0">
                <a:solidFill>
                  <a:srgbClr val="000000"/>
                </a:solidFill>
                <a:effectLst/>
                <a:latin typeface="Times New Roman" panose="02020603050405020304" pitchFamily="18" charset="0"/>
              </a:rPr>
              <a:t>Analysis of relation between delivery time and drop area</a:t>
            </a:r>
            <a:endParaRPr lang="en-IN" sz="4000" dirty="0"/>
          </a:p>
        </p:txBody>
      </p:sp>
      <p:sp>
        <p:nvSpPr>
          <p:cNvPr id="3" name="Content Placeholder 2">
            <a:extLst>
              <a:ext uri="{FF2B5EF4-FFF2-40B4-BE49-F238E27FC236}">
                <a16:creationId xmlns:a16="http://schemas.microsoft.com/office/drawing/2014/main" id="{8CCAF7DD-9C8F-5063-5AB1-83B1CA554B23}"/>
              </a:ext>
            </a:extLst>
          </p:cNvPr>
          <p:cNvSpPr>
            <a:spLocks noGrp="1"/>
          </p:cNvSpPr>
          <p:nvPr>
            <p:ph idx="1"/>
          </p:nvPr>
        </p:nvSpPr>
        <p:spPr>
          <a:xfrm>
            <a:off x="838200" y="1825625"/>
            <a:ext cx="10515600" cy="4667250"/>
          </a:xfrm>
        </p:spPr>
        <p:txBody>
          <a:bodyPr/>
          <a:lstStyle/>
          <a:p>
            <a:pPr marL="0" indent="0">
              <a:buNone/>
            </a:pPr>
            <a:r>
              <a:rPr lang="en-US" sz="3200" b="1" u="sng" dirty="0"/>
              <a:t>Observation </a:t>
            </a:r>
            <a:r>
              <a:rPr lang="en-US" dirty="0"/>
              <a:t>: </a:t>
            </a:r>
          </a:p>
          <a:p>
            <a:r>
              <a:rPr lang="en-US" dirty="0"/>
              <a:t>Max cumulative delivery time from pickup to drop area is for BTM STAGE 2</a:t>
            </a:r>
          </a:p>
          <a:p>
            <a:pPr marL="0" indent="0">
              <a:buNone/>
            </a:pPr>
            <a:r>
              <a:rPr lang="en-US" sz="3200" b="1" u="sng" dirty="0"/>
              <a:t>Reasons: </a:t>
            </a:r>
          </a:p>
          <a:p>
            <a:r>
              <a:rPr lang="en-US" sz="2400" b="0" i="0" u="none" strike="noStrike" dirty="0">
                <a:solidFill>
                  <a:srgbClr val="000000"/>
                </a:solidFill>
                <a:effectLst/>
                <a:latin typeface="Times New Roman" panose="02020603050405020304" pitchFamily="18" charset="0"/>
                <a:cs typeface="Times New Roman" panose="02020603050405020304" pitchFamily="18" charset="0"/>
              </a:rPr>
              <a:t>Travelling time from Freshco hypermarket which is in HSR Layout to BTM STAGE 2 is the largest because of its distance.</a:t>
            </a:r>
          </a:p>
          <a:p>
            <a:r>
              <a:rPr lang="en-US" sz="2400" b="0" i="0" u="none" strike="noStrike" dirty="0">
                <a:solidFill>
                  <a:srgbClr val="000000"/>
                </a:solidFill>
                <a:effectLst/>
                <a:latin typeface="Times New Roman" panose="02020603050405020304" pitchFamily="18" charset="0"/>
                <a:cs typeface="Times New Roman" panose="02020603050405020304" pitchFamily="18" charset="0"/>
              </a:rPr>
              <a:t>Scattered traffic in the route due to longer distance.</a:t>
            </a:r>
          </a:p>
          <a:p>
            <a:r>
              <a:rPr lang="en-US" sz="2400" b="0" i="0" u="none" strike="noStrike" dirty="0">
                <a:solidFill>
                  <a:srgbClr val="000000"/>
                </a:solidFill>
                <a:effectLst/>
                <a:latin typeface="Times New Roman" panose="02020603050405020304" pitchFamily="18" charset="0"/>
                <a:cs typeface="Times New Roman" panose="02020603050405020304" pitchFamily="18" charset="0"/>
              </a:rPr>
              <a:t>Lesser availability of delivery partner</a:t>
            </a:r>
            <a:r>
              <a:rPr lang="en-US" sz="1800" b="0" i="0" u="none" strike="noStrike" dirty="0">
                <a:solidFill>
                  <a:srgbClr val="000000"/>
                </a:solidFill>
                <a:effectLst/>
                <a:latin typeface="Calibri" panose="020F0502020204030204" pitchFamily="34" charset="0"/>
              </a:rPr>
              <a:t>.</a:t>
            </a:r>
            <a:endParaRPr lang="en-IN" b="1" u="sng" dirty="0"/>
          </a:p>
        </p:txBody>
      </p:sp>
    </p:spTree>
    <p:extLst>
      <p:ext uri="{BB962C8B-B14F-4D97-AF65-F5344CB8AC3E}">
        <p14:creationId xmlns:p14="http://schemas.microsoft.com/office/powerpoint/2010/main" val="3223326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9A114-428C-6340-3EF1-5F6A1DB792E2}"/>
              </a:ext>
            </a:extLst>
          </p:cNvPr>
          <p:cNvSpPr>
            <a:spLocks noGrp="1"/>
          </p:cNvSpPr>
          <p:nvPr>
            <p:ph type="ctrTitle" idx="4294967295"/>
          </p:nvPr>
        </p:nvSpPr>
        <p:spPr>
          <a:xfrm>
            <a:off x="3048000" y="2592388"/>
            <a:ext cx="9144000" cy="2387600"/>
          </a:xfrm>
        </p:spPr>
        <p:txBody>
          <a:bodyPr>
            <a:normAutofit/>
          </a:bodyPr>
          <a:lstStyle/>
          <a:p>
            <a:r>
              <a:rPr lang="en-US" sz="6000" dirty="0">
                <a:solidFill>
                  <a:schemeClr val="accent2">
                    <a:lumMod val="75000"/>
                  </a:schemeClr>
                </a:solidFill>
                <a:latin typeface="Algerian" panose="04020705040A02060702" pitchFamily="82" charset="0"/>
              </a:rPr>
              <a:t>THANK YOU !!!!!</a:t>
            </a:r>
            <a:endParaRPr lang="en-IN" sz="6000" dirty="0">
              <a:solidFill>
                <a:schemeClr val="accent2">
                  <a:lumMod val="75000"/>
                </a:schemeClr>
              </a:solidFill>
              <a:latin typeface="Algerian" panose="04020705040A02060702" pitchFamily="82" charset="0"/>
            </a:endParaRPr>
          </a:p>
        </p:txBody>
      </p:sp>
    </p:spTree>
    <p:extLst>
      <p:ext uri="{BB962C8B-B14F-4D97-AF65-F5344CB8AC3E}">
        <p14:creationId xmlns:p14="http://schemas.microsoft.com/office/powerpoint/2010/main" val="195130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F4B7-48A1-D9CE-68C5-FB49C84434E3}"/>
              </a:ext>
            </a:extLst>
          </p:cNvPr>
          <p:cNvSpPr>
            <a:spLocks noGrp="1"/>
          </p:cNvSpPr>
          <p:nvPr>
            <p:ph type="title"/>
          </p:nvPr>
        </p:nvSpPr>
        <p:spPr/>
        <p:txBody>
          <a:bodyPr>
            <a:normAutofit/>
          </a:bodyPr>
          <a:lstStyle/>
          <a:p>
            <a:r>
              <a:rPr lang="en-US" u="sng" dirty="0">
                <a:solidFill>
                  <a:schemeClr val="accent1"/>
                </a:solidFill>
                <a:highlight>
                  <a:srgbClr val="00FF00"/>
                </a:highlight>
                <a:latin typeface="Algerian" panose="04020705040A02060702" pitchFamily="82" charset="0"/>
              </a:rPr>
              <a:t>ORDER LEVEL ANALYSIS</a:t>
            </a:r>
            <a:endParaRPr lang="en-IN" u="sng" dirty="0">
              <a:solidFill>
                <a:schemeClr val="accent1"/>
              </a:solidFill>
              <a:highlight>
                <a:srgbClr val="00FF00"/>
              </a:highlight>
              <a:latin typeface="Algerian" panose="04020705040A02060702" pitchFamily="82" charset="0"/>
            </a:endParaRPr>
          </a:p>
        </p:txBody>
      </p:sp>
      <p:sp>
        <p:nvSpPr>
          <p:cNvPr id="14" name="Content Placeholder 13">
            <a:extLst>
              <a:ext uri="{FF2B5EF4-FFF2-40B4-BE49-F238E27FC236}">
                <a16:creationId xmlns:a16="http://schemas.microsoft.com/office/drawing/2014/main" id="{40100F35-DD14-BDF6-9B41-CF594C22C7AB}"/>
              </a:ext>
            </a:extLst>
          </p:cNvPr>
          <p:cNvSpPr>
            <a:spLocks noGrp="1"/>
          </p:cNvSpPr>
          <p:nvPr>
            <p:ph idx="1"/>
          </p:nvPr>
        </p:nvSpPr>
        <p:spPr/>
        <p:txBody>
          <a:bodyPr>
            <a:normAutofit/>
          </a:bodyPr>
          <a:lstStyle/>
          <a:p>
            <a:r>
              <a:rPr lang="en-US" sz="3200" i="0" u="none" strike="noStrike" dirty="0">
                <a:solidFill>
                  <a:schemeClr val="accent6">
                    <a:lumMod val="50000"/>
                  </a:schemeClr>
                </a:solidFill>
                <a:effectLst/>
                <a:latin typeface="Times New Roman" panose="02020603050405020304" pitchFamily="18" charset="0"/>
              </a:rPr>
              <a:t> </a:t>
            </a:r>
            <a:r>
              <a:rPr lang="en-US" sz="3200" i="0" u="none" strike="noStrike" dirty="0">
                <a:effectLst/>
                <a:latin typeface="Times New Roman" panose="02020603050405020304" pitchFamily="18" charset="0"/>
              </a:rPr>
              <a:t>Order distribution at slot and delivery level area</a:t>
            </a:r>
            <a:r>
              <a:rPr lang="en-US" sz="3200" dirty="0"/>
              <a:t> </a:t>
            </a:r>
          </a:p>
          <a:p>
            <a:r>
              <a:rPr lang="en-US" sz="3200" i="0" u="none" strike="noStrike" dirty="0">
                <a:effectLst/>
                <a:latin typeface="Calibri" panose="020F0502020204030204" pitchFamily="34" charset="0"/>
              </a:rPr>
              <a:t>Order distribution at Monthwise orders and area wise.</a:t>
            </a:r>
          </a:p>
          <a:p>
            <a:r>
              <a:rPr lang="en-US" sz="3200" dirty="0"/>
              <a:t> Delivery charge as a percentage of product amount at slot and monthwise.</a:t>
            </a:r>
          </a:p>
          <a:p>
            <a:r>
              <a:rPr lang="en-US" sz="3200" dirty="0"/>
              <a:t> Discount as a percentage of product amount at slot and monthwise.</a:t>
            </a:r>
          </a:p>
          <a:p>
            <a:pPr marL="0" indent="0">
              <a:buNone/>
            </a:pPr>
            <a:endParaRPr lang="en-US" sz="3200" dirty="0"/>
          </a:p>
        </p:txBody>
      </p:sp>
    </p:spTree>
    <p:extLst>
      <p:ext uri="{BB962C8B-B14F-4D97-AF65-F5344CB8AC3E}">
        <p14:creationId xmlns:p14="http://schemas.microsoft.com/office/powerpoint/2010/main" val="265484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FF8D-E162-318A-E18A-93FBC18A045A}"/>
              </a:ext>
            </a:extLst>
          </p:cNvPr>
          <p:cNvSpPr>
            <a:spLocks noGrp="1"/>
          </p:cNvSpPr>
          <p:nvPr>
            <p:ph type="title"/>
          </p:nvPr>
        </p:nvSpPr>
        <p:spPr/>
        <p:txBody>
          <a:bodyPr>
            <a:normAutofit/>
          </a:bodyPr>
          <a:lstStyle/>
          <a:p>
            <a:r>
              <a:rPr lang="en-US" sz="4400" i="0" u="sng" strike="noStrike" dirty="0">
                <a:solidFill>
                  <a:srgbClr val="000000"/>
                </a:solidFill>
                <a:effectLst/>
                <a:latin typeface="Times New Roman" panose="02020603050405020304" pitchFamily="18" charset="0"/>
              </a:rPr>
              <a:t>Order distribution at slot and delivery level area</a:t>
            </a:r>
            <a:endParaRPr lang="en-IN" u="sng" dirty="0"/>
          </a:p>
        </p:txBody>
      </p:sp>
      <p:sp>
        <p:nvSpPr>
          <p:cNvPr id="3" name="Content Placeholder 2">
            <a:extLst>
              <a:ext uri="{FF2B5EF4-FFF2-40B4-BE49-F238E27FC236}">
                <a16:creationId xmlns:a16="http://schemas.microsoft.com/office/drawing/2014/main" id="{226DF9D2-EE3F-4ECA-8357-6B1471D73416}"/>
              </a:ext>
            </a:extLst>
          </p:cNvPr>
          <p:cNvSpPr>
            <a:spLocks noGrp="1"/>
          </p:cNvSpPr>
          <p:nvPr>
            <p:ph idx="1"/>
          </p:nvPr>
        </p:nvSpPr>
        <p:spPr>
          <a:xfrm>
            <a:off x="838200" y="1825624"/>
            <a:ext cx="10515600" cy="4943037"/>
          </a:xfrm>
        </p:spPr>
        <p:txBody>
          <a:bodyPr/>
          <a:lstStyle/>
          <a:p>
            <a:pPr marL="0" indent="0">
              <a:buNone/>
            </a:pPr>
            <a:r>
              <a:rPr lang="en-US" i="1" u="sng" dirty="0"/>
              <a:t>OBSERVATION :</a:t>
            </a:r>
          </a:p>
          <a:p>
            <a:pPr marL="514350" indent="-514350">
              <a:buAutoNum type="arabicParenR"/>
            </a:pPr>
            <a:r>
              <a:rPr lang="en-US" dirty="0"/>
              <a:t>This table gives the distribution of no of orders</a:t>
            </a:r>
            <a:r>
              <a:rPr lang="en-US" u="sng" dirty="0"/>
              <a:t>(count of order id)</a:t>
            </a:r>
            <a:r>
              <a:rPr lang="en-US" dirty="0"/>
              <a:t> placed across the delivery area vs slot.</a:t>
            </a:r>
          </a:p>
          <a:p>
            <a:pPr marL="514350" indent="-514350">
              <a:buAutoNum type="arabicParenR"/>
            </a:pPr>
            <a:r>
              <a:rPr lang="en-US" dirty="0"/>
              <a:t>Highest no of orders are placed in the HSR layout.</a:t>
            </a:r>
            <a:endParaRPr lang="en-IN" dirty="0"/>
          </a:p>
          <a:p>
            <a:pPr marL="0" indent="0">
              <a:buNone/>
            </a:pPr>
            <a:r>
              <a:rPr lang="en-US" dirty="0"/>
              <a:t>     </a:t>
            </a:r>
            <a:r>
              <a:rPr lang="en-US" b="1" u="sng" dirty="0"/>
              <a:t> Reason </a:t>
            </a:r>
            <a:r>
              <a:rPr lang="en-US" dirty="0"/>
              <a:t>: Within the local vicinity of HSR layout by the local                    residents as the freshco hypermarket is situated in HSR Layout .</a:t>
            </a:r>
          </a:p>
          <a:p>
            <a:pPr marL="514350" indent="-514350">
              <a:buAutoNum type="arabicParenR" startAt="3"/>
            </a:pPr>
            <a:r>
              <a:rPr lang="en-US" dirty="0"/>
              <a:t>Slotwise the highest no of orders are placed in the afternoon</a:t>
            </a:r>
          </a:p>
          <a:p>
            <a:pPr marL="0" indent="0">
              <a:buNone/>
            </a:pPr>
            <a:r>
              <a:rPr lang="en-US" dirty="0"/>
              <a:t>    </a:t>
            </a:r>
            <a:r>
              <a:rPr lang="en-US" b="1" u="sng" dirty="0"/>
              <a:t> Reason</a:t>
            </a:r>
            <a:r>
              <a:rPr lang="en-US" dirty="0"/>
              <a:t>: It may possibly be because of the lunch hours of the office time.</a:t>
            </a:r>
          </a:p>
        </p:txBody>
      </p:sp>
    </p:spTree>
    <p:extLst>
      <p:ext uri="{BB962C8B-B14F-4D97-AF65-F5344CB8AC3E}">
        <p14:creationId xmlns:p14="http://schemas.microsoft.com/office/powerpoint/2010/main" val="54667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886C-72AC-9599-F35E-9A652EAF5DD5}"/>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Order distribution across month-wise and area-wise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746EB7-ECD8-1B41-EF0B-C73CAF6FF152}"/>
              </a:ext>
            </a:extLst>
          </p:cNvPr>
          <p:cNvSpPr>
            <a:spLocks noGrp="1"/>
          </p:cNvSpPr>
          <p:nvPr>
            <p:ph idx="1"/>
          </p:nvPr>
        </p:nvSpPr>
        <p:spPr>
          <a:xfrm>
            <a:off x="838200" y="1825624"/>
            <a:ext cx="10515600" cy="5530397"/>
          </a:xfrm>
        </p:spPr>
        <p:txBody>
          <a:bodyPr>
            <a:normAutofit/>
          </a:bodyPr>
          <a:lstStyle/>
          <a:p>
            <a:r>
              <a:rPr lang="en-US" sz="2000" b="1" i="0" u="none" strike="noStrike" dirty="0">
                <a:solidFill>
                  <a:srgbClr val="000000"/>
                </a:solidFill>
                <a:effectLst/>
                <a:latin typeface="Times New Roman" panose="02020603050405020304" pitchFamily="18" charset="0"/>
                <a:cs typeface="Times New Roman" panose="02020603050405020304" pitchFamily="18" charset="0"/>
              </a:rPr>
              <a:t>Highest absolute increase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 orders from Jan to sept happened in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HSR LAYOUT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a:t>
            </a:r>
            <a:r>
              <a:rPr lang="en-US" sz="2000" u="sng" dirty="0">
                <a:solidFill>
                  <a:srgbClr val="000000"/>
                </a:solidFill>
                <a:latin typeface="Times New Roman" panose="02020603050405020304" pitchFamily="18" charset="0"/>
                <a:cs typeface="Times New Roman" panose="02020603050405020304" pitchFamily="18" charset="0"/>
              </a:rPr>
              <a:t>Reason</a:t>
            </a:r>
            <a:r>
              <a:rPr lang="en-US" sz="2000" dirty="0">
                <a:solidFill>
                  <a:srgbClr val="000000"/>
                </a:solidFill>
                <a:latin typeface="Times New Roman" panose="02020603050405020304" pitchFamily="18" charset="0"/>
                <a:cs typeface="Times New Roman" panose="02020603050405020304" pitchFamily="18" charset="0"/>
              </a:rPr>
              <a:t> :  Local customers would reach out to the local outlet(Freshco hypermarket) preferably due to easy accessibility.</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Order distribution monthwise in HSR Layout shows that there is a highest number of order being placed in the month of september, due to festive season .</a:t>
            </a: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400" dirty="0">
                <a:solidFill>
                  <a:srgbClr val="000000"/>
                </a:solidFill>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B7333C-C3F3-4EA6-B70C-0436F7BD1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030" y="3884385"/>
            <a:ext cx="3200564" cy="2867479"/>
          </a:xfrm>
          <a:prstGeom prst="rect">
            <a:avLst/>
          </a:prstGeom>
        </p:spPr>
      </p:pic>
      <p:pic>
        <p:nvPicPr>
          <p:cNvPr id="7" name="Picture 6">
            <a:extLst>
              <a:ext uri="{FF2B5EF4-FFF2-40B4-BE49-F238E27FC236}">
                <a16:creationId xmlns:a16="http://schemas.microsoft.com/office/drawing/2014/main" id="{57BD0B5A-64E8-F36F-23B5-91EC13789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826" y="3825944"/>
            <a:ext cx="6090558" cy="2925920"/>
          </a:xfrm>
          <a:prstGeom prst="rect">
            <a:avLst/>
          </a:prstGeom>
        </p:spPr>
      </p:pic>
    </p:spTree>
    <p:extLst>
      <p:ext uri="{BB962C8B-B14F-4D97-AF65-F5344CB8AC3E}">
        <p14:creationId xmlns:p14="http://schemas.microsoft.com/office/powerpoint/2010/main" val="15415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02A1-834A-CA8C-8995-599CAF5A6DF7}"/>
              </a:ext>
            </a:extLst>
          </p:cNvPr>
          <p:cNvSpPr>
            <a:spLocks noGrp="1"/>
          </p:cNvSpPr>
          <p:nvPr>
            <p:ph type="title"/>
          </p:nvPr>
        </p:nvSpPr>
        <p:spPr/>
        <p:txBody>
          <a:bodyPr>
            <a:normAutofit/>
          </a:bodyPr>
          <a:lstStyle/>
          <a:p>
            <a:r>
              <a:rPr lang="en-US" b="0" i="0" dirty="0">
                <a:solidFill>
                  <a:srgbClr val="202B45"/>
                </a:solidFill>
                <a:effectLst/>
                <a:latin typeface="Metropolis"/>
              </a:rPr>
              <a:t> </a:t>
            </a:r>
            <a:r>
              <a:rPr lang="en-US" b="0" i="0" dirty="0">
                <a:solidFill>
                  <a:srgbClr val="202B45"/>
                </a:solidFill>
                <a:effectLst/>
                <a:latin typeface="Times New Roman" panose="02020603050405020304" pitchFamily="18" charset="0"/>
                <a:cs typeface="Times New Roman" panose="02020603050405020304" pitchFamily="18" charset="0"/>
              </a:rPr>
              <a:t>Delivery charges as a percentage of product amount at slot and month level.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E5BFF2-EAAE-1388-1C35-9F47590CEFD6}"/>
              </a:ext>
            </a:extLst>
          </p:cNvPr>
          <p:cNvSpPr>
            <a:spLocks noGrp="1"/>
          </p:cNvSpPr>
          <p:nvPr>
            <p:ph idx="1"/>
          </p:nvPr>
        </p:nvSpPr>
        <p:spPr>
          <a:xfrm>
            <a:off x="838200" y="2506437"/>
            <a:ext cx="10515600" cy="2702378"/>
          </a:xfrm>
        </p:spPr>
        <p:txBody>
          <a:bodyPr/>
          <a:lstStyle/>
          <a:p>
            <a:r>
              <a:rPr lang="en-US" dirty="0"/>
              <a:t>Formula used : (Delivery charge/product amount)*100</a:t>
            </a:r>
          </a:p>
          <a:p>
            <a:r>
              <a:rPr lang="en-US" dirty="0"/>
              <a:t>Across the months delivery charge as a percentage of product amount is the highest in </a:t>
            </a:r>
            <a:r>
              <a:rPr lang="en-US" u="sng" dirty="0"/>
              <a:t>January </a:t>
            </a:r>
            <a:r>
              <a:rPr lang="en-US" u="sng" dirty="0" err="1"/>
              <a:t>i.e</a:t>
            </a:r>
            <a:r>
              <a:rPr lang="en-US" u="sng" dirty="0"/>
              <a:t>, 10.716% </a:t>
            </a:r>
            <a:r>
              <a:rPr lang="en-US" dirty="0"/>
              <a:t>with gradual decrement from January to september . In </a:t>
            </a:r>
            <a:r>
              <a:rPr lang="en-US" u="sng" dirty="0"/>
              <a:t>september </a:t>
            </a:r>
            <a:r>
              <a:rPr lang="en-US" dirty="0"/>
              <a:t>it is the lowest at </a:t>
            </a:r>
            <a:r>
              <a:rPr lang="en-US" u="sng" dirty="0"/>
              <a:t>2.077%.</a:t>
            </a:r>
          </a:p>
          <a:p>
            <a:r>
              <a:rPr lang="en-US" dirty="0"/>
              <a:t>Across the slot, </a:t>
            </a:r>
            <a:r>
              <a:rPr lang="en-US" u="sng" dirty="0"/>
              <a:t>highest</a:t>
            </a:r>
            <a:r>
              <a:rPr lang="en-US" dirty="0"/>
              <a:t> during </a:t>
            </a:r>
            <a:r>
              <a:rPr lang="en-US" u="sng" dirty="0"/>
              <a:t>the late night i.e,12.258% </a:t>
            </a:r>
            <a:r>
              <a:rPr lang="en-US" dirty="0"/>
              <a:t>and lowest during the </a:t>
            </a:r>
            <a:r>
              <a:rPr lang="en-US" u="sng" dirty="0"/>
              <a:t>afternoon i.e,5.095%</a:t>
            </a:r>
            <a:endParaRPr lang="en-IN" u="sng" dirty="0"/>
          </a:p>
        </p:txBody>
      </p:sp>
    </p:spTree>
    <p:extLst>
      <p:ext uri="{BB962C8B-B14F-4D97-AF65-F5344CB8AC3E}">
        <p14:creationId xmlns:p14="http://schemas.microsoft.com/office/powerpoint/2010/main" val="370653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4350-A271-CE9A-392F-CBA9B06BAA67}"/>
              </a:ext>
            </a:extLst>
          </p:cNvPr>
          <p:cNvSpPr>
            <a:spLocks noGrp="1"/>
          </p:cNvSpPr>
          <p:nvPr>
            <p:ph type="title"/>
          </p:nvPr>
        </p:nvSpPr>
        <p:spPr/>
        <p:txBody>
          <a:bodyPr>
            <a:normAutofit/>
          </a:bodyPr>
          <a:lstStyle/>
          <a:p>
            <a:r>
              <a:rPr lang="en-US" b="0" i="0" dirty="0">
                <a:solidFill>
                  <a:srgbClr val="202B45"/>
                </a:solidFill>
                <a:effectLst/>
                <a:latin typeface="Metropolis"/>
              </a:rPr>
              <a:t> </a:t>
            </a:r>
            <a:r>
              <a:rPr lang="en-US" sz="4000" b="0" i="0" dirty="0">
                <a:solidFill>
                  <a:srgbClr val="202B45"/>
                </a:solidFill>
                <a:effectLst/>
                <a:latin typeface="Metropolis"/>
              </a:rPr>
              <a:t>Discount as a percentage of product amount at slot and month level.</a:t>
            </a:r>
            <a:endParaRPr lang="en-IN" sz="4000" dirty="0"/>
          </a:p>
        </p:txBody>
      </p:sp>
      <p:sp>
        <p:nvSpPr>
          <p:cNvPr id="3" name="Content Placeholder 2">
            <a:extLst>
              <a:ext uri="{FF2B5EF4-FFF2-40B4-BE49-F238E27FC236}">
                <a16:creationId xmlns:a16="http://schemas.microsoft.com/office/drawing/2014/main" id="{9A57D50E-13A4-6CD1-F28B-52C5E8401D11}"/>
              </a:ext>
            </a:extLst>
          </p:cNvPr>
          <p:cNvSpPr>
            <a:spLocks noGrp="1"/>
          </p:cNvSpPr>
          <p:nvPr>
            <p:ph idx="1"/>
          </p:nvPr>
        </p:nvSpPr>
        <p:spPr>
          <a:xfrm>
            <a:off x="838200" y="2316481"/>
            <a:ext cx="10515600" cy="4084320"/>
          </a:xfrm>
        </p:spPr>
        <p:txBody>
          <a:bodyPr>
            <a:normAutofit/>
          </a:bodyPr>
          <a:lstStyle/>
          <a:p>
            <a:r>
              <a:rPr lang="en-US" sz="3000" dirty="0"/>
              <a:t>Across the months discount as a percentage of product amount  is the </a:t>
            </a:r>
            <a:r>
              <a:rPr lang="en-US" sz="3000" u="sng" dirty="0"/>
              <a:t>highest</a:t>
            </a:r>
            <a:r>
              <a:rPr lang="en-US" sz="3000" dirty="0"/>
              <a:t> in the month of </a:t>
            </a:r>
            <a:r>
              <a:rPr lang="en-US" sz="3000" u="sng" dirty="0"/>
              <a:t>August (i.e,20.823%) </a:t>
            </a:r>
            <a:r>
              <a:rPr lang="en-US" sz="3000" dirty="0"/>
              <a:t>and </a:t>
            </a:r>
            <a:r>
              <a:rPr lang="en-US" sz="3000" u="sng" dirty="0"/>
              <a:t>lowest</a:t>
            </a:r>
            <a:r>
              <a:rPr lang="en-US" sz="3000" dirty="0"/>
              <a:t> in the month of </a:t>
            </a:r>
            <a:r>
              <a:rPr lang="en-US" sz="3000" u="sng" dirty="0"/>
              <a:t>February.</a:t>
            </a:r>
          </a:p>
          <a:p>
            <a:r>
              <a:rPr lang="en-US" sz="3000" dirty="0"/>
              <a:t>Across the slot it is the </a:t>
            </a:r>
            <a:r>
              <a:rPr lang="en-US" sz="3000" u="sng" dirty="0"/>
              <a:t>highest</a:t>
            </a:r>
            <a:r>
              <a:rPr lang="en-US" sz="3000" dirty="0"/>
              <a:t> in the </a:t>
            </a:r>
            <a:r>
              <a:rPr lang="en-US" sz="3000" u="sng" dirty="0"/>
              <a:t>night time (i.e,6.819%) </a:t>
            </a:r>
            <a:r>
              <a:rPr lang="en-US" sz="3000" dirty="0"/>
              <a:t>and the </a:t>
            </a:r>
            <a:r>
              <a:rPr lang="en-US" sz="3000" u="sng" dirty="0"/>
              <a:t>lowest</a:t>
            </a:r>
            <a:r>
              <a:rPr lang="en-US" sz="3000" dirty="0"/>
              <a:t> during the </a:t>
            </a:r>
            <a:r>
              <a:rPr lang="en-US" sz="3000" u="sng" dirty="0"/>
              <a:t>late night(i.e,3.726%)</a:t>
            </a:r>
            <a:r>
              <a:rPr lang="en-US" sz="3000" dirty="0"/>
              <a:t>.</a:t>
            </a:r>
          </a:p>
          <a:p>
            <a:endParaRPr lang="en-US" u="sng" dirty="0"/>
          </a:p>
          <a:p>
            <a:pPr marL="0" indent="0">
              <a:buNone/>
            </a:pPr>
            <a:endParaRPr lang="en-US" sz="4400" dirty="0"/>
          </a:p>
          <a:p>
            <a:pPr marL="0" indent="0">
              <a:buNone/>
            </a:pPr>
            <a:r>
              <a:rPr lang="en-US" dirty="0"/>
              <a:t>    </a:t>
            </a:r>
            <a:endParaRPr lang="en-IN" dirty="0"/>
          </a:p>
        </p:txBody>
      </p:sp>
    </p:spTree>
    <p:extLst>
      <p:ext uri="{BB962C8B-B14F-4D97-AF65-F5344CB8AC3E}">
        <p14:creationId xmlns:p14="http://schemas.microsoft.com/office/powerpoint/2010/main" val="54213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FC11-8B59-9F3A-C460-58330BD4AABE}"/>
              </a:ext>
            </a:extLst>
          </p:cNvPr>
          <p:cNvSpPr>
            <a:spLocks noGrp="1"/>
          </p:cNvSpPr>
          <p:nvPr>
            <p:ph type="title"/>
          </p:nvPr>
        </p:nvSpPr>
        <p:spPr/>
        <p:txBody>
          <a:bodyPr/>
          <a:lstStyle/>
          <a:p>
            <a:r>
              <a:rPr lang="en-US" b="1" u="sng" dirty="0">
                <a:highlight>
                  <a:srgbClr val="00FF00"/>
                </a:highlight>
                <a:latin typeface="Algerian" panose="04020705040A02060702" pitchFamily="82" charset="0"/>
              </a:rPr>
              <a:t>Completion Rate Analysis</a:t>
            </a:r>
            <a:endParaRPr lang="en-IN" b="1" u="sng" dirty="0">
              <a:highlight>
                <a:srgbClr val="00FF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FD8D334E-36EE-3FA3-952B-DAA0CC19124C}"/>
              </a:ext>
            </a:extLst>
          </p:cNvPr>
          <p:cNvSpPr>
            <a:spLocks noGrp="1"/>
          </p:cNvSpPr>
          <p:nvPr>
            <p:ph idx="1"/>
          </p:nvPr>
        </p:nvSpPr>
        <p:spPr>
          <a:xfrm>
            <a:off x="838200" y="2600960"/>
            <a:ext cx="10515600" cy="3688080"/>
          </a:xfrm>
        </p:spPr>
        <p:txBody>
          <a:bodyPr/>
          <a:lstStyle/>
          <a:p>
            <a:r>
              <a:rPr lang="en-US" b="0" i="0" dirty="0">
                <a:solidFill>
                  <a:srgbClr val="202B45"/>
                </a:solidFill>
                <a:effectLst/>
                <a:latin typeface="Metropolis"/>
              </a:rPr>
              <a:t> Completion rate at slot vs day of the week (</a:t>
            </a:r>
            <a:r>
              <a:rPr lang="en-US" b="1" i="0" dirty="0">
                <a:solidFill>
                  <a:srgbClr val="202B45"/>
                </a:solidFill>
                <a:effectLst/>
                <a:latin typeface="Metropolis"/>
              </a:rPr>
              <a:t>Sunday to Saturday</a:t>
            </a:r>
            <a:r>
              <a:rPr lang="en-US" b="0" i="0" dirty="0">
                <a:solidFill>
                  <a:srgbClr val="202B45"/>
                </a:solidFill>
                <a:effectLst/>
                <a:latin typeface="Metropolis"/>
              </a:rPr>
              <a:t>) level.</a:t>
            </a:r>
          </a:p>
          <a:p>
            <a:r>
              <a:rPr lang="en-US" b="0" i="0" dirty="0">
                <a:solidFill>
                  <a:srgbClr val="202B45"/>
                </a:solidFill>
                <a:effectLst/>
                <a:latin typeface="Metropolis"/>
              </a:rPr>
              <a:t>Completion rate at drop area leve</a:t>
            </a:r>
            <a:r>
              <a:rPr lang="en-US" dirty="0">
                <a:solidFill>
                  <a:srgbClr val="202B45"/>
                </a:solidFill>
                <a:latin typeface="Metropolis"/>
              </a:rPr>
              <a:t>l.</a:t>
            </a:r>
          </a:p>
          <a:p>
            <a:r>
              <a:rPr lang="en-US" b="0" i="0" dirty="0">
                <a:solidFill>
                  <a:srgbClr val="202B45"/>
                </a:solidFill>
                <a:effectLst/>
                <a:latin typeface="Metropolis"/>
              </a:rPr>
              <a:t>Completion rate at number of products ordered level.</a:t>
            </a:r>
            <a:endParaRPr lang="en-IN" dirty="0"/>
          </a:p>
        </p:txBody>
      </p:sp>
    </p:spTree>
    <p:extLst>
      <p:ext uri="{BB962C8B-B14F-4D97-AF65-F5344CB8AC3E}">
        <p14:creationId xmlns:p14="http://schemas.microsoft.com/office/powerpoint/2010/main" val="3979193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1C51-603F-AEAA-85EF-25804686EBFF}"/>
              </a:ext>
            </a:extLst>
          </p:cNvPr>
          <p:cNvSpPr>
            <a:spLocks noGrp="1"/>
          </p:cNvSpPr>
          <p:nvPr>
            <p:ph type="title"/>
          </p:nvPr>
        </p:nvSpPr>
        <p:spPr/>
        <p:txBody>
          <a:bodyPr>
            <a:normAutofit fontScale="90000"/>
          </a:bodyPr>
          <a:lstStyle/>
          <a:p>
            <a:r>
              <a:rPr lang="en-US" b="0" i="0" dirty="0">
                <a:solidFill>
                  <a:srgbClr val="202B45"/>
                </a:solidFill>
                <a:effectLst/>
                <a:latin typeface="Metropolis"/>
              </a:rPr>
              <a:t>Completion rate at slot </a:t>
            </a:r>
            <a:r>
              <a:rPr lang="en-US" dirty="0">
                <a:solidFill>
                  <a:srgbClr val="202B45"/>
                </a:solidFill>
                <a:latin typeface="Metropolis"/>
              </a:rPr>
              <a:t>and</a:t>
            </a:r>
            <a:r>
              <a:rPr lang="en-US" b="0" i="0" dirty="0">
                <a:solidFill>
                  <a:srgbClr val="202B45"/>
                </a:solidFill>
                <a:effectLst/>
                <a:latin typeface="Metropolis"/>
              </a:rPr>
              <a:t> days of the week (</a:t>
            </a:r>
            <a:r>
              <a:rPr lang="en-US" b="1" i="0" dirty="0">
                <a:solidFill>
                  <a:srgbClr val="202B45"/>
                </a:solidFill>
                <a:effectLst/>
                <a:latin typeface="Metropolis"/>
              </a:rPr>
              <a:t>Sunday to Saturday</a:t>
            </a:r>
            <a:r>
              <a:rPr lang="en-US" b="0" i="0" dirty="0">
                <a:solidFill>
                  <a:srgbClr val="202B45"/>
                </a:solidFill>
                <a:effectLst/>
                <a:latin typeface="Metropolis"/>
              </a:rPr>
              <a:t>) level.</a:t>
            </a:r>
            <a:br>
              <a:rPr lang="en-US" b="0" i="0" dirty="0">
                <a:solidFill>
                  <a:srgbClr val="202B45"/>
                </a:solidFill>
                <a:effectLst/>
                <a:latin typeface="Metropolis"/>
              </a:rPr>
            </a:br>
            <a:endParaRPr lang="en-IN" dirty="0"/>
          </a:p>
        </p:txBody>
      </p:sp>
      <p:pic>
        <p:nvPicPr>
          <p:cNvPr id="10" name="Content Placeholder 9">
            <a:extLst>
              <a:ext uri="{FF2B5EF4-FFF2-40B4-BE49-F238E27FC236}">
                <a16:creationId xmlns:a16="http://schemas.microsoft.com/office/drawing/2014/main" id="{E7C41623-4D40-5FF5-8503-1BA8F45E6D4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934936"/>
            <a:ext cx="5181600" cy="3951514"/>
          </a:xfrm>
        </p:spPr>
      </p:pic>
      <p:sp>
        <p:nvSpPr>
          <p:cNvPr id="7" name="Content Placeholder 6">
            <a:extLst>
              <a:ext uri="{FF2B5EF4-FFF2-40B4-BE49-F238E27FC236}">
                <a16:creationId xmlns:a16="http://schemas.microsoft.com/office/drawing/2014/main" id="{79E68F0F-566E-4FDF-286F-7BAFB290DC80}"/>
              </a:ext>
            </a:extLst>
          </p:cNvPr>
          <p:cNvSpPr>
            <a:spLocks noGrp="1"/>
          </p:cNvSpPr>
          <p:nvPr>
            <p:ph sz="half" idx="2"/>
          </p:nvPr>
        </p:nvSpPr>
        <p:spPr/>
        <p:txBody>
          <a:bodyPr>
            <a:normAutofit fontScale="92500"/>
          </a:bodyPr>
          <a:lstStyle/>
          <a:p>
            <a:r>
              <a:rPr lang="en-US" dirty="0"/>
              <a:t>Across the slots the completion rate is </a:t>
            </a:r>
            <a:r>
              <a:rPr lang="en-US" u="sng" dirty="0"/>
              <a:t>highest</a:t>
            </a:r>
            <a:r>
              <a:rPr lang="en-US" dirty="0"/>
              <a:t> during the </a:t>
            </a:r>
            <a:r>
              <a:rPr lang="en-US" u="sng" dirty="0"/>
              <a:t>afternoon</a:t>
            </a:r>
            <a:r>
              <a:rPr lang="en-US" dirty="0"/>
              <a:t> and </a:t>
            </a:r>
            <a:r>
              <a:rPr lang="en-US" u="sng" dirty="0"/>
              <a:t>lowest</a:t>
            </a:r>
            <a:r>
              <a:rPr lang="en-US" dirty="0"/>
              <a:t> during the </a:t>
            </a:r>
            <a:r>
              <a:rPr lang="en-US" u="sng" dirty="0"/>
              <a:t>late night</a:t>
            </a:r>
            <a:r>
              <a:rPr lang="en-US" dirty="0"/>
              <a:t>.</a:t>
            </a:r>
          </a:p>
          <a:p>
            <a:endParaRPr lang="en-US" dirty="0"/>
          </a:p>
          <a:p>
            <a:r>
              <a:rPr lang="en-US" dirty="0"/>
              <a:t>Across the days of the week it can be observed that the completion rate is the </a:t>
            </a:r>
            <a:r>
              <a:rPr lang="en-US" u="sng" dirty="0"/>
              <a:t>highest</a:t>
            </a:r>
            <a:r>
              <a:rPr lang="en-US" dirty="0"/>
              <a:t> during the </a:t>
            </a:r>
            <a:r>
              <a:rPr lang="en-US" u="sng" dirty="0"/>
              <a:t>weekends</a:t>
            </a:r>
            <a:r>
              <a:rPr lang="en-US" dirty="0"/>
              <a:t>(</a:t>
            </a:r>
            <a:r>
              <a:rPr lang="en-US" dirty="0" err="1"/>
              <a:t>i.e</a:t>
            </a:r>
            <a:r>
              <a:rPr lang="en-US" dirty="0"/>
              <a:t> on Sat/Sun) as compared to the other days of the week and especially it is the highest on Sunday.</a:t>
            </a:r>
            <a:endParaRPr lang="en-IN" dirty="0"/>
          </a:p>
        </p:txBody>
      </p:sp>
    </p:spTree>
    <p:extLst>
      <p:ext uri="{BB962C8B-B14F-4D97-AF65-F5344CB8AC3E}">
        <p14:creationId xmlns:p14="http://schemas.microsoft.com/office/powerpoint/2010/main" val="1809758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1003</TotalTime>
  <Words>1468</Words>
  <Application>Microsoft Office PowerPoint</Application>
  <PresentationFormat>Widescreen</PresentationFormat>
  <Paragraphs>127</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Calibri</vt:lpstr>
      <vt:lpstr>Calibri Light</vt:lpstr>
      <vt:lpstr>Metropolis</vt:lpstr>
      <vt:lpstr>Tahoma</vt:lpstr>
      <vt:lpstr>Times New Roman</vt:lpstr>
      <vt:lpstr>Wingdings</vt:lpstr>
      <vt:lpstr>Office Theme</vt:lpstr>
      <vt:lpstr>FRESHCO HYPERMARKET CAPESTONE PROJECT PRESENTED BY - ABHIJEET RANJAN</vt:lpstr>
      <vt:lpstr>INTRODUCTION </vt:lpstr>
      <vt:lpstr>ORDER LEVEL ANALYSIS</vt:lpstr>
      <vt:lpstr>Order distribution at slot and delivery level area</vt:lpstr>
      <vt:lpstr>Order distribution across month-wise and area-wise</vt:lpstr>
      <vt:lpstr> Delivery charges as a percentage of product amount at slot and month level.</vt:lpstr>
      <vt:lpstr> Discount as a percentage of product amount at slot and month level.</vt:lpstr>
      <vt:lpstr>Completion Rate Analysis</vt:lpstr>
      <vt:lpstr>Completion rate at slot and days of the week (Sunday to Saturday) level. </vt:lpstr>
      <vt:lpstr>Completion rate at drop area level. </vt:lpstr>
      <vt:lpstr> Completion rate at number of products ordered level. </vt:lpstr>
      <vt:lpstr>Customer level analysis</vt:lpstr>
      <vt:lpstr>Completion rate at source level</vt:lpstr>
      <vt:lpstr>LTV – LIFETIME VALUE OF CUSTOMER</vt:lpstr>
      <vt:lpstr> Aggregated LTV at customer acquisition source level.</vt:lpstr>
      <vt:lpstr> Aggregated  LTV at acquisition month level</vt:lpstr>
      <vt:lpstr> Average Revenue(Product amount after discount) per order at different customer acquisition source level.</vt:lpstr>
      <vt:lpstr>Average Revenue(Product amount after discount) per order at acquisition month level</vt:lpstr>
      <vt:lpstr> Analysis of pattern in order rating across slots, number of items placed, delivery charges, discount</vt:lpstr>
      <vt:lpstr>Delivery level analysis</vt:lpstr>
      <vt:lpstr> Delivery charges with slot</vt:lpstr>
      <vt:lpstr> Delivery charges with drop area</vt:lpstr>
      <vt:lpstr> Analysis of relation between delivery time and drop area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FRESHCO HYPERMARKET CAPESTONE PROJECT</dc:title>
  <dc:creator>ABHIJEET RANJAN</dc:creator>
  <cp:lastModifiedBy>ABHIJEET RANJAN</cp:lastModifiedBy>
  <cp:revision>1</cp:revision>
  <dcterms:created xsi:type="dcterms:W3CDTF">2024-02-29T13:38:06Z</dcterms:created>
  <dcterms:modified xsi:type="dcterms:W3CDTF">2024-03-03T13:36:11Z</dcterms:modified>
</cp:coreProperties>
</file>