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57" d="100"/>
          <a:sy n="57" d="100"/>
        </p:scale>
        <p:origin x="9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EET RANJAN" userId="667be2cf4cc94b72" providerId="LiveId" clId="{9ADB25BB-BF2D-483C-9BD3-A7643C76F372}"/>
    <pc:docChg chg="undo custSel addSld modSld modMainMaster">
      <pc:chgData name="ABHIJEET RANJAN" userId="667be2cf4cc94b72" providerId="LiveId" clId="{9ADB25BB-BF2D-483C-9BD3-A7643C76F372}" dt="2024-06-23T13:04:53.751" v="1042" actId="255"/>
      <pc:docMkLst>
        <pc:docMk/>
      </pc:docMkLst>
      <pc:sldChg chg="modSp mod modTransition">
        <pc:chgData name="ABHIJEET RANJAN" userId="667be2cf4cc94b72" providerId="LiveId" clId="{9ADB25BB-BF2D-483C-9BD3-A7643C76F372}" dt="2024-06-23T12:53:46.139" v="989" actId="14100"/>
        <pc:sldMkLst>
          <pc:docMk/>
          <pc:sldMk cId="1096984032" sldId="256"/>
        </pc:sldMkLst>
        <pc:spChg chg="mod">
          <ac:chgData name="ABHIJEET RANJAN" userId="667be2cf4cc94b72" providerId="LiveId" clId="{9ADB25BB-BF2D-483C-9BD3-A7643C76F372}" dt="2024-06-23T12:53:36.843" v="987" actId="255"/>
          <ac:spMkLst>
            <pc:docMk/>
            <pc:sldMk cId="1096984032" sldId="256"/>
            <ac:spMk id="9" creationId="{C1069B49-82E6-CB90-D6C6-502966F38A29}"/>
          </ac:spMkLst>
        </pc:spChg>
        <pc:picChg chg="mod">
          <ac:chgData name="ABHIJEET RANJAN" userId="667be2cf4cc94b72" providerId="LiveId" clId="{9ADB25BB-BF2D-483C-9BD3-A7643C76F372}" dt="2024-06-23T12:53:46.139" v="989" actId="14100"/>
          <ac:picMkLst>
            <pc:docMk/>
            <pc:sldMk cId="1096984032" sldId="256"/>
            <ac:picMk id="12" creationId="{C7FFE54E-3A83-0584-640C-F241FE900A94}"/>
          </ac:picMkLst>
        </pc:picChg>
      </pc:sldChg>
      <pc:sldChg chg="modSp mod modTransition">
        <pc:chgData name="ABHIJEET RANJAN" userId="667be2cf4cc94b72" providerId="LiveId" clId="{9ADB25BB-BF2D-483C-9BD3-A7643C76F372}" dt="2024-06-23T12:54:06.668" v="992" actId="1076"/>
        <pc:sldMkLst>
          <pc:docMk/>
          <pc:sldMk cId="3694016085" sldId="257"/>
        </pc:sldMkLst>
        <pc:spChg chg="mod">
          <ac:chgData name="ABHIJEET RANJAN" userId="667be2cf4cc94b72" providerId="LiveId" clId="{9ADB25BB-BF2D-483C-9BD3-A7643C76F372}" dt="2024-06-23T12:54:06.668" v="992" actId="1076"/>
          <ac:spMkLst>
            <pc:docMk/>
            <pc:sldMk cId="3694016085" sldId="257"/>
            <ac:spMk id="11" creationId="{0D67DDB2-265E-381C-7D14-C31F50C69CD2}"/>
          </ac:spMkLst>
        </pc:spChg>
        <pc:picChg chg="mod">
          <ac:chgData name="ABHIJEET RANJAN" userId="667be2cf4cc94b72" providerId="LiveId" clId="{9ADB25BB-BF2D-483C-9BD3-A7643C76F372}" dt="2024-06-23T12:51:03.947" v="972" actId="1076"/>
          <ac:picMkLst>
            <pc:docMk/>
            <pc:sldMk cId="3694016085" sldId="257"/>
            <ac:picMk id="8" creationId="{CC2C3B93-CCA1-7DB8-3DE1-215E3C9C584D}"/>
          </ac:picMkLst>
        </pc:picChg>
        <pc:picChg chg="mod">
          <ac:chgData name="ABHIJEET RANJAN" userId="667be2cf4cc94b72" providerId="LiveId" clId="{9ADB25BB-BF2D-483C-9BD3-A7643C76F372}" dt="2024-06-23T12:51:07.305" v="973" actId="1076"/>
          <ac:picMkLst>
            <pc:docMk/>
            <pc:sldMk cId="3694016085" sldId="257"/>
            <ac:picMk id="10" creationId="{3105C740-1BD9-DBA5-05B3-2C6FD8826213}"/>
          </ac:picMkLst>
        </pc:picChg>
      </pc:sldChg>
      <pc:sldChg chg="modSp mod modTransition">
        <pc:chgData name="ABHIJEET RANJAN" userId="667be2cf4cc94b72" providerId="LiveId" clId="{9ADB25BB-BF2D-483C-9BD3-A7643C76F372}" dt="2024-06-23T12:50:33.865" v="957" actId="27636"/>
        <pc:sldMkLst>
          <pc:docMk/>
          <pc:sldMk cId="523366834" sldId="258"/>
        </pc:sldMkLst>
        <pc:spChg chg="mod">
          <ac:chgData name="ABHIJEET RANJAN" userId="667be2cf4cc94b72" providerId="LiveId" clId="{9ADB25BB-BF2D-483C-9BD3-A7643C76F372}" dt="2024-06-23T12:50:33.865" v="957" actId="27636"/>
          <ac:spMkLst>
            <pc:docMk/>
            <pc:sldMk cId="523366834" sldId="258"/>
            <ac:spMk id="7" creationId="{81EE6395-1358-80A2-D0A1-A8C2850ACBF1}"/>
          </ac:spMkLst>
        </pc:spChg>
      </pc:sldChg>
      <pc:sldChg chg="modSp mod modTransition">
        <pc:chgData name="ABHIJEET RANJAN" userId="667be2cf4cc94b72" providerId="LiveId" clId="{9ADB25BB-BF2D-483C-9BD3-A7643C76F372}" dt="2024-06-23T13:04:53.751" v="1042" actId="255"/>
        <pc:sldMkLst>
          <pc:docMk/>
          <pc:sldMk cId="4008411980" sldId="259"/>
        </pc:sldMkLst>
        <pc:spChg chg="mod">
          <ac:chgData name="ABHIJEET RANJAN" userId="667be2cf4cc94b72" providerId="LiveId" clId="{9ADB25BB-BF2D-483C-9BD3-A7643C76F372}" dt="2024-06-23T13:04:53.751" v="1042" actId="255"/>
          <ac:spMkLst>
            <pc:docMk/>
            <pc:sldMk cId="4008411980" sldId="259"/>
            <ac:spMk id="4" creationId="{9485ECD4-21D3-2610-4C7A-6EA959441F31}"/>
          </ac:spMkLst>
        </pc:spChg>
      </pc:sldChg>
      <pc:sldChg chg="modSp mod modTransition">
        <pc:chgData name="ABHIJEET RANJAN" userId="667be2cf4cc94b72" providerId="LiveId" clId="{9ADB25BB-BF2D-483C-9BD3-A7643C76F372}" dt="2024-06-23T12:58:23.823" v="1021" actId="1076"/>
        <pc:sldMkLst>
          <pc:docMk/>
          <pc:sldMk cId="1376819671" sldId="260"/>
        </pc:sldMkLst>
        <pc:spChg chg="mod">
          <ac:chgData name="ABHIJEET RANJAN" userId="667be2cf4cc94b72" providerId="LiveId" clId="{9ADB25BB-BF2D-483C-9BD3-A7643C76F372}" dt="2024-06-23T12:58:09.337" v="1020" actId="255"/>
          <ac:spMkLst>
            <pc:docMk/>
            <pc:sldMk cId="1376819671" sldId="260"/>
            <ac:spMk id="2" creationId="{F0EFFB24-3BB0-2668-DE59-105F1D6A99D1}"/>
          </ac:spMkLst>
        </pc:spChg>
        <pc:spChg chg="mod">
          <ac:chgData name="ABHIJEET RANJAN" userId="667be2cf4cc94b72" providerId="LiveId" clId="{9ADB25BB-BF2D-483C-9BD3-A7643C76F372}" dt="2024-06-23T12:50:33.927" v="960" actId="27636"/>
          <ac:spMkLst>
            <pc:docMk/>
            <pc:sldMk cId="1376819671" sldId="260"/>
            <ac:spMk id="4" creationId="{C45E7ECA-DF75-7C46-5F43-0EA3896E4034}"/>
          </ac:spMkLst>
        </pc:spChg>
        <pc:picChg chg="mod">
          <ac:chgData name="ABHIJEET RANJAN" userId="667be2cf4cc94b72" providerId="LiveId" clId="{9ADB25BB-BF2D-483C-9BD3-A7643C76F372}" dt="2024-06-23T12:58:23.823" v="1021" actId="1076"/>
          <ac:picMkLst>
            <pc:docMk/>
            <pc:sldMk cId="1376819671" sldId="260"/>
            <ac:picMk id="6" creationId="{8596396B-1A5F-74A9-EA45-9069C7289A7F}"/>
          </ac:picMkLst>
        </pc:picChg>
        <pc:picChg chg="mod">
          <ac:chgData name="ABHIJEET RANJAN" userId="667be2cf4cc94b72" providerId="LiveId" clId="{9ADB25BB-BF2D-483C-9BD3-A7643C76F372}" dt="2024-06-23T12:51:48.980" v="978" actId="1076"/>
          <ac:picMkLst>
            <pc:docMk/>
            <pc:sldMk cId="1376819671" sldId="260"/>
            <ac:picMk id="8" creationId="{6F279E53-C927-341E-989D-A25CD21A69CE}"/>
          </ac:picMkLst>
        </pc:picChg>
      </pc:sldChg>
      <pc:sldChg chg="modSp mod modTransition">
        <pc:chgData name="ABHIJEET RANJAN" userId="667be2cf4cc94b72" providerId="LiveId" clId="{9ADB25BB-BF2D-483C-9BD3-A7643C76F372}" dt="2024-06-23T12:59:35.347" v="1026" actId="115"/>
        <pc:sldMkLst>
          <pc:docMk/>
          <pc:sldMk cId="2518089553" sldId="261"/>
        </pc:sldMkLst>
        <pc:spChg chg="mod">
          <ac:chgData name="ABHIJEET RANJAN" userId="667be2cf4cc94b72" providerId="LiveId" clId="{9ADB25BB-BF2D-483C-9BD3-A7643C76F372}" dt="2024-06-23T12:59:21.780" v="1024" actId="255"/>
          <ac:spMkLst>
            <pc:docMk/>
            <pc:sldMk cId="2518089553" sldId="261"/>
            <ac:spMk id="2" creationId="{A0C3BC35-D029-0BAF-BED1-FDC0AB5B7211}"/>
          </ac:spMkLst>
        </pc:spChg>
        <pc:spChg chg="mod">
          <ac:chgData name="ABHIJEET RANJAN" userId="667be2cf4cc94b72" providerId="LiveId" clId="{9ADB25BB-BF2D-483C-9BD3-A7643C76F372}" dt="2024-06-23T12:59:35.347" v="1026" actId="115"/>
          <ac:spMkLst>
            <pc:docMk/>
            <pc:sldMk cId="2518089553" sldId="261"/>
            <ac:spMk id="4" creationId="{14075189-6E8E-1870-46B4-04F4850B2C31}"/>
          </ac:spMkLst>
        </pc:spChg>
      </pc:sldChg>
      <pc:sldChg chg="modSp mod modTransition">
        <pc:chgData name="ABHIJEET RANJAN" userId="667be2cf4cc94b72" providerId="LiveId" clId="{9ADB25BB-BF2D-483C-9BD3-A7643C76F372}" dt="2024-06-23T13:00:06.435" v="1030" actId="255"/>
        <pc:sldMkLst>
          <pc:docMk/>
          <pc:sldMk cId="816442010" sldId="262"/>
        </pc:sldMkLst>
        <pc:spChg chg="mod">
          <ac:chgData name="ABHIJEET RANJAN" userId="667be2cf4cc94b72" providerId="LiveId" clId="{9ADB25BB-BF2D-483C-9BD3-A7643C76F372}" dt="2024-06-23T13:00:06.435" v="1030" actId="255"/>
          <ac:spMkLst>
            <pc:docMk/>
            <pc:sldMk cId="816442010" sldId="262"/>
            <ac:spMk id="2" creationId="{A49A9E2D-D7EB-B7A2-638E-9945E4B01CB1}"/>
          </ac:spMkLst>
        </pc:spChg>
        <pc:picChg chg="mod">
          <ac:chgData name="ABHIJEET RANJAN" userId="667be2cf4cc94b72" providerId="LiveId" clId="{9ADB25BB-BF2D-483C-9BD3-A7643C76F372}" dt="2024-06-23T12:52:13.658" v="981" actId="14100"/>
          <ac:picMkLst>
            <pc:docMk/>
            <pc:sldMk cId="816442010" sldId="262"/>
            <ac:picMk id="6" creationId="{2F1B9078-D97D-081B-3804-274CB7C1326D}"/>
          </ac:picMkLst>
        </pc:picChg>
      </pc:sldChg>
      <pc:sldChg chg="addSp delSp modSp mod modTransition">
        <pc:chgData name="ABHIJEET RANJAN" userId="667be2cf4cc94b72" providerId="LiveId" clId="{9ADB25BB-BF2D-483C-9BD3-A7643C76F372}" dt="2024-06-23T12:50:02.018" v="946"/>
        <pc:sldMkLst>
          <pc:docMk/>
          <pc:sldMk cId="4056044985" sldId="263"/>
        </pc:sldMkLst>
        <pc:spChg chg="mod">
          <ac:chgData name="ABHIJEET RANJAN" userId="667be2cf4cc94b72" providerId="LiveId" clId="{9ADB25BB-BF2D-483C-9BD3-A7643C76F372}" dt="2024-06-23T11:13:40.654" v="8" actId="255"/>
          <ac:spMkLst>
            <pc:docMk/>
            <pc:sldMk cId="4056044985" sldId="263"/>
            <ac:spMk id="2" creationId="{5AA1414D-8F5F-DA88-C102-A7B60867A787}"/>
          </ac:spMkLst>
        </pc:spChg>
        <pc:spChg chg="add del">
          <ac:chgData name="ABHIJEET RANJAN" userId="667be2cf4cc94b72" providerId="LiveId" clId="{9ADB25BB-BF2D-483C-9BD3-A7643C76F372}" dt="2024-06-23T11:33:29.721" v="107" actId="931"/>
          <ac:spMkLst>
            <pc:docMk/>
            <pc:sldMk cId="4056044985" sldId="263"/>
            <ac:spMk id="3" creationId="{3E9ADA14-702C-A64B-DE5F-E6470EEE2BB9}"/>
          </ac:spMkLst>
        </pc:spChg>
        <pc:spChg chg="add del mod">
          <ac:chgData name="ABHIJEET RANJAN" userId="667be2cf4cc94b72" providerId="LiveId" clId="{9ADB25BB-BF2D-483C-9BD3-A7643C76F372}" dt="2024-06-23T11:36:29.424" v="129" actId="14100"/>
          <ac:spMkLst>
            <pc:docMk/>
            <pc:sldMk cId="4056044985" sldId="263"/>
            <ac:spMk id="4" creationId="{7F4C4908-CF91-BBD8-3025-7FCB7C2DF107}"/>
          </ac:spMkLst>
        </pc:spChg>
        <pc:spChg chg="add mod">
          <ac:chgData name="ABHIJEET RANJAN" userId="667be2cf4cc94b72" providerId="LiveId" clId="{9ADB25BB-BF2D-483C-9BD3-A7643C76F372}" dt="2024-06-23T11:25:55.295" v="10"/>
          <ac:spMkLst>
            <pc:docMk/>
            <pc:sldMk cId="4056044985" sldId="263"/>
            <ac:spMk id="5" creationId="{E85857C3-BF7A-8398-7691-7A43D27EE0A9}"/>
          </ac:spMkLst>
        </pc:spChg>
        <pc:spChg chg="add">
          <ac:chgData name="ABHIJEET RANJAN" userId="667be2cf4cc94b72" providerId="LiveId" clId="{9ADB25BB-BF2D-483C-9BD3-A7643C76F372}" dt="2024-06-23T11:26:33.629" v="18"/>
          <ac:spMkLst>
            <pc:docMk/>
            <pc:sldMk cId="4056044985" sldId="263"/>
            <ac:spMk id="6" creationId="{66E128ED-4EDD-3F27-DC3D-5C167F29392D}"/>
          </ac:spMkLst>
        </pc:spChg>
        <pc:spChg chg="add mod">
          <ac:chgData name="ABHIJEET RANJAN" userId="667be2cf4cc94b72" providerId="LiveId" clId="{9ADB25BB-BF2D-483C-9BD3-A7643C76F372}" dt="2024-06-23T11:26:52.412" v="20"/>
          <ac:spMkLst>
            <pc:docMk/>
            <pc:sldMk cId="4056044985" sldId="263"/>
            <ac:spMk id="7" creationId="{99B0B337-29A0-A98D-0002-D0FA8D75571C}"/>
          </ac:spMkLst>
        </pc:spChg>
        <pc:spChg chg="add">
          <ac:chgData name="ABHIJEET RANJAN" userId="667be2cf4cc94b72" providerId="LiveId" clId="{9ADB25BB-BF2D-483C-9BD3-A7643C76F372}" dt="2024-06-23T11:26:56.493" v="21"/>
          <ac:spMkLst>
            <pc:docMk/>
            <pc:sldMk cId="4056044985" sldId="263"/>
            <ac:spMk id="8" creationId="{56DB499B-2F5B-6310-19E1-14ED15DB156D}"/>
          </ac:spMkLst>
        </pc:spChg>
        <pc:spChg chg="add del mod">
          <ac:chgData name="ABHIJEET RANJAN" userId="667be2cf4cc94b72" providerId="LiveId" clId="{9ADB25BB-BF2D-483C-9BD3-A7643C76F372}" dt="2024-06-23T11:28:00.836" v="40"/>
          <ac:spMkLst>
            <pc:docMk/>
            <pc:sldMk cId="4056044985" sldId="263"/>
            <ac:spMk id="9" creationId="{AFFF4ED2-836A-C10C-39D7-3463C5B56627}"/>
          </ac:spMkLst>
        </pc:spChg>
        <pc:spChg chg="add mod">
          <ac:chgData name="ABHIJEET RANJAN" userId="667be2cf4cc94b72" providerId="LiveId" clId="{9ADB25BB-BF2D-483C-9BD3-A7643C76F372}" dt="2024-06-23T11:30:36.622" v="77" actId="20577"/>
          <ac:spMkLst>
            <pc:docMk/>
            <pc:sldMk cId="4056044985" sldId="263"/>
            <ac:spMk id="10" creationId="{CB0B0D82-9E50-4139-411A-3E35137DFA89}"/>
          </ac:spMkLst>
        </pc:spChg>
        <pc:spChg chg="add del mod">
          <ac:chgData name="ABHIJEET RANJAN" userId="667be2cf4cc94b72" providerId="LiveId" clId="{9ADB25BB-BF2D-483C-9BD3-A7643C76F372}" dt="2024-06-23T11:30:37.632" v="79"/>
          <ac:spMkLst>
            <pc:docMk/>
            <pc:sldMk cId="4056044985" sldId="263"/>
            <ac:spMk id="11" creationId="{3F8A967E-7321-0889-0ED2-4841946F7957}"/>
          </ac:spMkLst>
        </pc:spChg>
        <pc:spChg chg="add del mod">
          <ac:chgData name="ABHIJEET RANJAN" userId="667be2cf4cc94b72" providerId="LiveId" clId="{9ADB25BB-BF2D-483C-9BD3-A7643C76F372}" dt="2024-06-23T11:31:55.306" v="91"/>
          <ac:spMkLst>
            <pc:docMk/>
            <pc:sldMk cId="4056044985" sldId="263"/>
            <ac:spMk id="12" creationId="{493DCE7C-7C6B-BCA2-146A-8FC10B70644F}"/>
          </ac:spMkLst>
        </pc:spChg>
        <pc:picChg chg="add mod">
          <ac:chgData name="ABHIJEET RANJAN" userId="667be2cf4cc94b72" providerId="LiveId" clId="{9ADB25BB-BF2D-483C-9BD3-A7643C76F372}" dt="2024-06-23T11:33:24.473" v="106" actId="931"/>
          <ac:picMkLst>
            <pc:docMk/>
            <pc:sldMk cId="4056044985" sldId="263"/>
            <ac:picMk id="14" creationId="{BA5B4960-637D-4927-EFB9-BE91C8B0096E}"/>
          </ac:picMkLst>
        </pc:picChg>
        <pc:picChg chg="add mod">
          <ac:chgData name="ABHIJEET RANJAN" userId="667be2cf4cc94b72" providerId="LiveId" clId="{9ADB25BB-BF2D-483C-9BD3-A7643C76F372}" dt="2024-06-23T11:33:23.564" v="105" actId="1076"/>
          <ac:picMkLst>
            <pc:docMk/>
            <pc:sldMk cId="4056044985" sldId="263"/>
            <ac:picMk id="16" creationId="{BE7B3083-BC88-EBF8-054F-9D8977CE0CA2}"/>
          </ac:picMkLst>
        </pc:picChg>
        <pc:picChg chg="add mod">
          <ac:chgData name="ABHIJEET RANJAN" userId="667be2cf4cc94b72" providerId="LiveId" clId="{9ADB25BB-BF2D-483C-9BD3-A7643C76F372}" dt="2024-06-23T11:34:48.175" v="117" actId="1076"/>
          <ac:picMkLst>
            <pc:docMk/>
            <pc:sldMk cId="4056044985" sldId="263"/>
            <ac:picMk id="18" creationId="{9E9BE5E8-A8EB-CF22-A3D8-0FCAFFAFDB13}"/>
          </ac:picMkLst>
        </pc:picChg>
        <pc:picChg chg="add mod">
          <ac:chgData name="ABHIJEET RANJAN" userId="667be2cf4cc94b72" providerId="LiveId" clId="{9ADB25BB-BF2D-483C-9BD3-A7643C76F372}" dt="2024-06-23T11:34:46.063" v="116" actId="1076"/>
          <ac:picMkLst>
            <pc:docMk/>
            <pc:sldMk cId="4056044985" sldId="263"/>
            <ac:picMk id="20" creationId="{6AC84089-4C9F-2136-68C0-7977FA1726AF}"/>
          </ac:picMkLst>
        </pc:picChg>
      </pc:sldChg>
      <pc:sldChg chg="addSp delSp modSp new mod modTransition">
        <pc:chgData name="ABHIJEET RANJAN" userId="667be2cf4cc94b72" providerId="LiveId" clId="{9ADB25BB-BF2D-483C-9BD3-A7643C76F372}" dt="2024-06-23T13:01:11.100" v="1035" actId="255"/>
        <pc:sldMkLst>
          <pc:docMk/>
          <pc:sldMk cId="3183192803" sldId="264"/>
        </pc:sldMkLst>
        <pc:spChg chg="mod">
          <ac:chgData name="ABHIJEET RANJAN" userId="667be2cf4cc94b72" providerId="LiveId" clId="{9ADB25BB-BF2D-483C-9BD3-A7643C76F372}" dt="2024-06-23T13:01:11.100" v="1035" actId="255"/>
          <ac:spMkLst>
            <pc:docMk/>
            <pc:sldMk cId="3183192803" sldId="264"/>
            <ac:spMk id="2" creationId="{D3E96190-8F83-D5C9-8FAC-F35D58390637}"/>
          </ac:spMkLst>
        </pc:spChg>
        <pc:spChg chg="del mod">
          <ac:chgData name="ABHIJEET RANJAN" userId="667be2cf4cc94b72" providerId="LiveId" clId="{9ADB25BB-BF2D-483C-9BD3-A7643C76F372}" dt="2024-06-23T12:01:42.408" v="147" actId="931"/>
          <ac:spMkLst>
            <pc:docMk/>
            <pc:sldMk cId="3183192803" sldId="264"/>
            <ac:spMk id="3" creationId="{BD7E7B94-F735-64C8-49BF-FD23AE41EDDE}"/>
          </ac:spMkLst>
        </pc:spChg>
        <pc:spChg chg="mod">
          <ac:chgData name="ABHIJEET RANJAN" userId="667be2cf4cc94b72" providerId="LiveId" clId="{9ADB25BB-BF2D-483C-9BD3-A7643C76F372}" dt="2024-06-23T12:50:33.984" v="962" actId="27636"/>
          <ac:spMkLst>
            <pc:docMk/>
            <pc:sldMk cId="3183192803" sldId="264"/>
            <ac:spMk id="4" creationId="{8568CD35-D131-5AB3-830D-ED7A26EFDEAD}"/>
          </ac:spMkLst>
        </pc:spChg>
        <pc:picChg chg="add mod">
          <ac:chgData name="ABHIJEET RANJAN" userId="667be2cf4cc94b72" providerId="LiveId" clId="{9ADB25BB-BF2D-483C-9BD3-A7643C76F372}" dt="2024-06-23T12:52:30.803" v="986" actId="14100"/>
          <ac:picMkLst>
            <pc:docMk/>
            <pc:sldMk cId="3183192803" sldId="264"/>
            <ac:picMk id="6" creationId="{C2F4CCCF-520A-BF2E-AD5F-5A2CB70AFD07}"/>
          </ac:picMkLst>
        </pc:picChg>
      </pc:sldChg>
      <pc:sldChg chg="addSp delSp modSp new mod modTransition modClrScheme chgLayout">
        <pc:chgData name="ABHIJEET RANJAN" userId="667be2cf4cc94b72" providerId="LiveId" clId="{9ADB25BB-BF2D-483C-9BD3-A7643C76F372}" dt="2024-06-23T12:50:02.018" v="946"/>
        <pc:sldMkLst>
          <pc:docMk/>
          <pc:sldMk cId="1916891221" sldId="265"/>
        </pc:sldMkLst>
        <pc:spChg chg="del mod ord">
          <ac:chgData name="ABHIJEET RANJAN" userId="667be2cf4cc94b72" providerId="LiveId" clId="{9ADB25BB-BF2D-483C-9BD3-A7643C76F372}" dt="2024-06-23T12:43:55.288" v="897" actId="700"/>
          <ac:spMkLst>
            <pc:docMk/>
            <pc:sldMk cId="1916891221" sldId="265"/>
            <ac:spMk id="2" creationId="{9F365A1D-7C7D-19B8-340F-FCEAD9FBDCD3}"/>
          </ac:spMkLst>
        </pc:spChg>
        <pc:spChg chg="del">
          <ac:chgData name="ABHIJEET RANJAN" userId="667be2cf4cc94b72" providerId="LiveId" clId="{9ADB25BB-BF2D-483C-9BD3-A7643C76F372}" dt="2024-06-23T12:43:55.288" v="897" actId="700"/>
          <ac:spMkLst>
            <pc:docMk/>
            <pc:sldMk cId="1916891221" sldId="265"/>
            <ac:spMk id="3" creationId="{173185E8-58ED-2016-5CD6-466CC17B5CA0}"/>
          </ac:spMkLst>
        </pc:spChg>
        <pc:spChg chg="del">
          <ac:chgData name="ABHIJEET RANJAN" userId="667be2cf4cc94b72" providerId="LiveId" clId="{9ADB25BB-BF2D-483C-9BD3-A7643C76F372}" dt="2024-06-23T12:43:55.288" v="897" actId="700"/>
          <ac:spMkLst>
            <pc:docMk/>
            <pc:sldMk cId="1916891221" sldId="265"/>
            <ac:spMk id="4" creationId="{C724C0A0-3583-481D-04E1-0F8C05DD733E}"/>
          </ac:spMkLst>
        </pc:spChg>
        <pc:spChg chg="add mod ord">
          <ac:chgData name="ABHIJEET RANJAN" userId="667be2cf4cc94b72" providerId="LiveId" clId="{9ADB25BB-BF2D-483C-9BD3-A7643C76F372}" dt="2024-06-23T12:48:29.451" v="936" actId="20577"/>
          <ac:spMkLst>
            <pc:docMk/>
            <pc:sldMk cId="1916891221" sldId="265"/>
            <ac:spMk id="5" creationId="{672BED50-1EC6-9506-3149-079ACCB6F438}"/>
          </ac:spMkLst>
        </pc:spChg>
      </pc:sldChg>
      <pc:sldChg chg="modSp new mod">
        <pc:chgData name="ABHIJEET RANJAN" userId="667be2cf4cc94b72" providerId="LiveId" clId="{9ADB25BB-BF2D-483C-9BD3-A7643C76F372}" dt="2024-06-23T13:04:28.048" v="1041" actId="27636"/>
        <pc:sldMkLst>
          <pc:docMk/>
          <pc:sldMk cId="3210927216" sldId="266"/>
        </pc:sldMkLst>
        <pc:spChg chg="mod">
          <ac:chgData name="ABHIJEET RANJAN" userId="667be2cf4cc94b72" providerId="LiveId" clId="{9ADB25BB-BF2D-483C-9BD3-A7643C76F372}" dt="2024-06-23T12:56:03.165" v="1009" actId="115"/>
          <ac:spMkLst>
            <pc:docMk/>
            <pc:sldMk cId="3210927216" sldId="266"/>
            <ac:spMk id="2" creationId="{3244B5A2-A0EB-2EB3-BBE2-62A79812729F}"/>
          </ac:spMkLst>
        </pc:spChg>
        <pc:spChg chg="mod">
          <ac:chgData name="ABHIJEET RANJAN" userId="667be2cf4cc94b72" providerId="LiveId" clId="{9ADB25BB-BF2D-483C-9BD3-A7643C76F372}" dt="2024-06-23T13:04:28.048" v="1041" actId="27636"/>
          <ac:spMkLst>
            <pc:docMk/>
            <pc:sldMk cId="3210927216" sldId="266"/>
            <ac:spMk id="3" creationId="{DBD6E287-E5DD-5124-FBD8-83671CFBB2DB}"/>
          </ac:spMkLst>
        </pc:spChg>
      </pc:sldChg>
      <pc:sldMasterChg chg="modTransition modSldLayout">
        <pc:chgData name="ABHIJEET RANJAN" userId="667be2cf4cc94b72" providerId="LiveId" clId="{9ADB25BB-BF2D-483C-9BD3-A7643C76F372}" dt="2024-06-23T12:50:02.018" v="946"/>
        <pc:sldMasterMkLst>
          <pc:docMk/>
          <pc:sldMasterMk cId="891894595" sldId="2147483660"/>
        </pc:sldMasterMkLst>
        <pc:sldLayoutChg chg="modTransition">
          <pc:chgData name="ABHIJEET RANJAN" userId="667be2cf4cc94b72" providerId="LiveId" clId="{9ADB25BB-BF2D-483C-9BD3-A7643C76F372}" dt="2024-06-23T12:50:02.018" v="946"/>
          <pc:sldLayoutMkLst>
            <pc:docMk/>
            <pc:sldMasterMk cId="891894595" sldId="2147483660"/>
            <pc:sldLayoutMk cId="1773012361" sldId="2147483661"/>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2993346753" sldId="2147483662"/>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1449961940" sldId="2147483663"/>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1890213953" sldId="2147483664"/>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2419767449" sldId="2147483665"/>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423450543" sldId="2147483666"/>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4215063011" sldId="2147483667"/>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2029558726" sldId="2147483668"/>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2679416443" sldId="2147483669"/>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797125561" sldId="2147483670"/>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2467051641" sldId="2147483671"/>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1248184693" sldId="2147483672"/>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4060821062" sldId="2147483673"/>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269460920" sldId="2147483674"/>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3659662942" sldId="2147483675"/>
          </pc:sldLayoutMkLst>
        </pc:sldLayoutChg>
        <pc:sldLayoutChg chg="modTransition">
          <pc:chgData name="ABHIJEET RANJAN" userId="667be2cf4cc94b72" providerId="LiveId" clId="{9ADB25BB-BF2D-483C-9BD3-A7643C76F372}" dt="2024-06-23T12:50:02.018" v="946"/>
          <pc:sldLayoutMkLst>
            <pc:docMk/>
            <pc:sldMasterMk cId="891894595" sldId="2147483660"/>
            <pc:sldLayoutMk cId="3610021652" sldId="2147483676"/>
          </pc:sldLayoutMkLst>
        </pc:sldLayoutChg>
      </pc:sldMasterChg>
      <pc:sldMasterChg chg="modTransition modSldLayout">
        <pc:chgData name="ABHIJEET RANJAN" userId="667be2cf4cc94b72" providerId="LiveId" clId="{9ADB25BB-BF2D-483C-9BD3-A7643C76F372}" dt="2024-06-23T12:50:28.857" v="947"/>
        <pc:sldMasterMkLst>
          <pc:docMk/>
          <pc:sldMasterMk cId="2792907345" sldId="2147483677"/>
        </pc:sldMasterMkLst>
        <pc:sldLayoutChg chg="modTransition">
          <pc:chgData name="ABHIJEET RANJAN" userId="667be2cf4cc94b72" providerId="LiveId" clId="{9ADB25BB-BF2D-483C-9BD3-A7643C76F372}" dt="2024-06-23T12:50:28.857" v="947"/>
          <pc:sldLayoutMkLst>
            <pc:docMk/>
            <pc:sldMasterMk cId="2792907345" sldId="2147483677"/>
            <pc:sldLayoutMk cId="4294818816" sldId="2147483678"/>
          </pc:sldLayoutMkLst>
        </pc:sldLayoutChg>
        <pc:sldLayoutChg chg="modTransition">
          <pc:chgData name="ABHIJEET RANJAN" userId="667be2cf4cc94b72" providerId="LiveId" clId="{9ADB25BB-BF2D-483C-9BD3-A7643C76F372}" dt="2024-06-23T12:50:28.857" v="947"/>
          <pc:sldLayoutMkLst>
            <pc:docMk/>
            <pc:sldMasterMk cId="2792907345" sldId="2147483677"/>
            <pc:sldLayoutMk cId="3046691700" sldId="2147483679"/>
          </pc:sldLayoutMkLst>
        </pc:sldLayoutChg>
        <pc:sldLayoutChg chg="modTransition">
          <pc:chgData name="ABHIJEET RANJAN" userId="667be2cf4cc94b72" providerId="LiveId" clId="{9ADB25BB-BF2D-483C-9BD3-A7643C76F372}" dt="2024-06-23T12:50:28.857" v="947"/>
          <pc:sldLayoutMkLst>
            <pc:docMk/>
            <pc:sldMasterMk cId="2792907345" sldId="2147483677"/>
            <pc:sldLayoutMk cId="1913832215" sldId="2147483680"/>
          </pc:sldLayoutMkLst>
        </pc:sldLayoutChg>
        <pc:sldLayoutChg chg="modTransition">
          <pc:chgData name="ABHIJEET RANJAN" userId="667be2cf4cc94b72" providerId="LiveId" clId="{9ADB25BB-BF2D-483C-9BD3-A7643C76F372}" dt="2024-06-23T12:50:28.857" v="947"/>
          <pc:sldLayoutMkLst>
            <pc:docMk/>
            <pc:sldMasterMk cId="2792907345" sldId="2147483677"/>
            <pc:sldLayoutMk cId="323279458" sldId="2147483681"/>
          </pc:sldLayoutMkLst>
        </pc:sldLayoutChg>
        <pc:sldLayoutChg chg="modTransition">
          <pc:chgData name="ABHIJEET RANJAN" userId="667be2cf4cc94b72" providerId="LiveId" clId="{9ADB25BB-BF2D-483C-9BD3-A7643C76F372}" dt="2024-06-23T12:50:28.857" v="947"/>
          <pc:sldLayoutMkLst>
            <pc:docMk/>
            <pc:sldMasterMk cId="2792907345" sldId="2147483677"/>
            <pc:sldLayoutMk cId="4030525347" sldId="2147483682"/>
          </pc:sldLayoutMkLst>
        </pc:sldLayoutChg>
        <pc:sldLayoutChg chg="modTransition">
          <pc:chgData name="ABHIJEET RANJAN" userId="667be2cf4cc94b72" providerId="LiveId" clId="{9ADB25BB-BF2D-483C-9BD3-A7643C76F372}" dt="2024-06-23T12:50:28.857" v="947"/>
          <pc:sldLayoutMkLst>
            <pc:docMk/>
            <pc:sldMasterMk cId="2792907345" sldId="2147483677"/>
            <pc:sldLayoutMk cId="1474290095" sldId="2147483683"/>
          </pc:sldLayoutMkLst>
        </pc:sldLayoutChg>
        <pc:sldLayoutChg chg="modTransition">
          <pc:chgData name="ABHIJEET RANJAN" userId="667be2cf4cc94b72" providerId="LiveId" clId="{9ADB25BB-BF2D-483C-9BD3-A7643C76F372}" dt="2024-06-23T12:50:28.857" v="947"/>
          <pc:sldLayoutMkLst>
            <pc:docMk/>
            <pc:sldMasterMk cId="2792907345" sldId="2147483677"/>
            <pc:sldLayoutMk cId="2138273835" sldId="2147483684"/>
          </pc:sldLayoutMkLst>
        </pc:sldLayoutChg>
        <pc:sldLayoutChg chg="modTransition">
          <pc:chgData name="ABHIJEET RANJAN" userId="667be2cf4cc94b72" providerId="LiveId" clId="{9ADB25BB-BF2D-483C-9BD3-A7643C76F372}" dt="2024-06-23T12:50:28.857" v="947"/>
          <pc:sldLayoutMkLst>
            <pc:docMk/>
            <pc:sldMasterMk cId="2792907345" sldId="2147483677"/>
            <pc:sldLayoutMk cId="3211197266" sldId="2147483685"/>
          </pc:sldLayoutMkLst>
        </pc:sldLayoutChg>
        <pc:sldLayoutChg chg="modTransition">
          <pc:chgData name="ABHIJEET RANJAN" userId="667be2cf4cc94b72" providerId="LiveId" clId="{9ADB25BB-BF2D-483C-9BD3-A7643C76F372}" dt="2024-06-23T12:50:28.857" v="947"/>
          <pc:sldLayoutMkLst>
            <pc:docMk/>
            <pc:sldMasterMk cId="2792907345" sldId="2147483677"/>
            <pc:sldLayoutMk cId="3074076793" sldId="2147483686"/>
          </pc:sldLayoutMkLst>
        </pc:sldLayoutChg>
        <pc:sldLayoutChg chg="modTransition">
          <pc:chgData name="ABHIJEET RANJAN" userId="667be2cf4cc94b72" providerId="LiveId" clId="{9ADB25BB-BF2D-483C-9BD3-A7643C76F372}" dt="2024-06-23T12:50:28.857" v="947"/>
          <pc:sldLayoutMkLst>
            <pc:docMk/>
            <pc:sldMasterMk cId="2792907345" sldId="2147483677"/>
            <pc:sldLayoutMk cId="644922099" sldId="2147483687"/>
          </pc:sldLayoutMkLst>
        </pc:sldLayoutChg>
        <pc:sldLayoutChg chg="modTransition">
          <pc:chgData name="ABHIJEET RANJAN" userId="667be2cf4cc94b72" providerId="LiveId" clId="{9ADB25BB-BF2D-483C-9BD3-A7643C76F372}" dt="2024-06-23T12:50:28.857" v="947"/>
          <pc:sldLayoutMkLst>
            <pc:docMk/>
            <pc:sldMasterMk cId="2792907345" sldId="2147483677"/>
            <pc:sldLayoutMk cId="3287270281" sldId="2147483688"/>
          </pc:sldLayoutMkLst>
        </pc:sldLayoutChg>
      </pc:sldMasterChg>
      <pc:sldMasterChg chg="modTransition modSldLayout">
        <pc:chgData name="ABHIJEET RANJAN" userId="667be2cf4cc94b72" providerId="LiveId" clId="{9ADB25BB-BF2D-483C-9BD3-A7643C76F372}" dt="2024-06-23T12:50:33.677" v="955"/>
        <pc:sldMasterMkLst>
          <pc:docMk/>
          <pc:sldMasterMk cId="831022214" sldId="2147483689"/>
        </pc:sldMasterMkLst>
        <pc:sldLayoutChg chg="modTransition">
          <pc:chgData name="ABHIJEET RANJAN" userId="667be2cf4cc94b72" providerId="LiveId" clId="{9ADB25BB-BF2D-483C-9BD3-A7643C76F372}" dt="2024-06-23T12:50:33.677" v="955"/>
          <pc:sldLayoutMkLst>
            <pc:docMk/>
            <pc:sldMasterMk cId="831022214" sldId="2147483689"/>
            <pc:sldLayoutMk cId="2596431300" sldId="2147483690"/>
          </pc:sldLayoutMkLst>
        </pc:sldLayoutChg>
        <pc:sldLayoutChg chg="modTransition">
          <pc:chgData name="ABHIJEET RANJAN" userId="667be2cf4cc94b72" providerId="LiveId" clId="{9ADB25BB-BF2D-483C-9BD3-A7643C76F372}" dt="2024-06-23T12:50:33.677" v="955"/>
          <pc:sldLayoutMkLst>
            <pc:docMk/>
            <pc:sldMasterMk cId="831022214" sldId="2147483689"/>
            <pc:sldLayoutMk cId="2446252731" sldId="2147483691"/>
          </pc:sldLayoutMkLst>
        </pc:sldLayoutChg>
        <pc:sldLayoutChg chg="modTransition">
          <pc:chgData name="ABHIJEET RANJAN" userId="667be2cf4cc94b72" providerId="LiveId" clId="{9ADB25BB-BF2D-483C-9BD3-A7643C76F372}" dt="2024-06-23T12:50:33.677" v="955"/>
          <pc:sldLayoutMkLst>
            <pc:docMk/>
            <pc:sldMasterMk cId="831022214" sldId="2147483689"/>
            <pc:sldLayoutMk cId="1386616917" sldId="2147483692"/>
          </pc:sldLayoutMkLst>
        </pc:sldLayoutChg>
        <pc:sldLayoutChg chg="modTransition">
          <pc:chgData name="ABHIJEET RANJAN" userId="667be2cf4cc94b72" providerId="LiveId" clId="{9ADB25BB-BF2D-483C-9BD3-A7643C76F372}" dt="2024-06-23T12:50:33.677" v="955"/>
          <pc:sldLayoutMkLst>
            <pc:docMk/>
            <pc:sldMasterMk cId="831022214" sldId="2147483689"/>
            <pc:sldLayoutMk cId="3887287581" sldId="2147483693"/>
          </pc:sldLayoutMkLst>
        </pc:sldLayoutChg>
        <pc:sldLayoutChg chg="modTransition">
          <pc:chgData name="ABHIJEET RANJAN" userId="667be2cf4cc94b72" providerId="LiveId" clId="{9ADB25BB-BF2D-483C-9BD3-A7643C76F372}" dt="2024-06-23T12:50:33.677" v="955"/>
          <pc:sldLayoutMkLst>
            <pc:docMk/>
            <pc:sldMasterMk cId="831022214" sldId="2147483689"/>
            <pc:sldLayoutMk cId="2279881398" sldId="2147483694"/>
          </pc:sldLayoutMkLst>
        </pc:sldLayoutChg>
        <pc:sldLayoutChg chg="modTransition">
          <pc:chgData name="ABHIJEET RANJAN" userId="667be2cf4cc94b72" providerId="LiveId" clId="{9ADB25BB-BF2D-483C-9BD3-A7643C76F372}" dt="2024-06-23T12:50:33.677" v="955"/>
          <pc:sldLayoutMkLst>
            <pc:docMk/>
            <pc:sldMasterMk cId="831022214" sldId="2147483689"/>
            <pc:sldLayoutMk cId="2174564612" sldId="2147483695"/>
          </pc:sldLayoutMkLst>
        </pc:sldLayoutChg>
        <pc:sldLayoutChg chg="modTransition">
          <pc:chgData name="ABHIJEET RANJAN" userId="667be2cf4cc94b72" providerId="LiveId" clId="{9ADB25BB-BF2D-483C-9BD3-A7643C76F372}" dt="2024-06-23T12:50:33.677" v="955"/>
          <pc:sldLayoutMkLst>
            <pc:docMk/>
            <pc:sldMasterMk cId="831022214" sldId="2147483689"/>
            <pc:sldLayoutMk cId="3989401494" sldId="2147483696"/>
          </pc:sldLayoutMkLst>
        </pc:sldLayoutChg>
        <pc:sldLayoutChg chg="modTransition">
          <pc:chgData name="ABHIJEET RANJAN" userId="667be2cf4cc94b72" providerId="LiveId" clId="{9ADB25BB-BF2D-483C-9BD3-A7643C76F372}" dt="2024-06-23T12:50:33.677" v="955"/>
          <pc:sldLayoutMkLst>
            <pc:docMk/>
            <pc:sldMasterMk cId="831022214" sldId="2147483689"/>
            <pc:sldLayoutMk cId="4021233488" sldId="2147483697"/>
          </pc:sldLayoutMkLst>
        </pc:sldLayoutChg>
        <pc:sldLayoutChg chg="modTransition">
          <pc:chgData name="ABHIJEET RANJAN" userId="667be2cf4cc94b72" providerId="LiveId" clId="{9ADB25BB-BF2D-483C-9BD3-A7643C76F372}" dt="2024-06-23T12:50:33.677" v="955"/>
          <pc:sldLayoutMkLst>
            <pc:docMk/>
            <pc:sldMasterMk cId="831022214" sldId="2147483689"/>
            <pc:sldLayoutMk cId="3576108099" sldId="2147483698"/>
          </pc:sldLayoutMkLst>
        </pc:sldLayoutChg>
        <pc:sldLayoutChg chg="modTransition">
          <pc:chgData name="ABHIJEET RANJAN" userId="667be2cf4cc94b72" providerId="LiveId" clId="{9ADB25BB-BF2D-483C-9BD3-A7643C76F372}" dt="2024-06-23T12:50:33.677" v="955"/>
          <pc:sldLayoutMkLst>
            <pc:docMk/>
            <pc:sldMasterMk cId="831022214" sldId="2147483689"/>
            <pc:sldLayoutMk cId="3852871374" sldId="2147483704"/>
          </pc:sldLayoutMkLst>
        </pc:sldLayoutChg>
        <pc:sldLayoutChg chg="modTransition">
          <pc:chgData name="ABHIJEET RANJAN" userId="667be2cf4cc94b72" providerId="LiveId" clId="{9ADB25BB-BF2D-483C-9BD3-A7643C76F372}" dt="2024-06-23T12:50:33.677" v="955"/>
          <pc:sldLayoutMkLst>
            <pc:docMk/>
            <pc:sldMasterMk cId="831022214" sldId="2147483689"/>
            <pc:sldLayoutMk cId="2283992750" sldId="214748370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49DF8E-49CB-4FC3-8AEC-245293CE89A4}"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259643130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9DF8E-49CB-4FC3-8AEC-245293CE89A4}"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8056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9DF8E-49CB-4FC3-8AEC-245293CE89A4}"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86A1C-F7BC-4E15-A80A-33D08C70963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77470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9DF8E-49CB-4FC3-8AEC-245293CE89A4}"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190569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9DF8E-49CB-4FC3-8AEC-245293CE89A4}"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86A1C-F7BC-4E15-A80A-33D08C70963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822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9DF8E-49CB-4FC3-8AEC-245293CE89A4}"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2207272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9DF8E-49CB-4FC3-8AEC-245293CE89A4}"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385287137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9DF8E-49CB-4FC3-8AEC-245293CE89A4}"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228399275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9DF8E-49CB-4FC3-8AEC-245293CE89A4}"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244625273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9DF8E-49CB-4FC3-8AEC-245293CE89A4}"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138661691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49DF8E-49CB-4FC3-8AEC-245293CE89A4}"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388728758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49DF8E-49CB-4FC3-8AEC-245293CE89A4}" type="datetimeFigureOut">
              <a:rPr lang="en-IN" smtClean="0"/>
              <a:t>23-06-2024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227988139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49DF8E-49CB-4FC3-8AEC-245293CE89A4}" type="datetimeFigureOut">
              <a:rPr lang="en-IN" smtClean="0"/>
              <a:t>23-06-2024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217456461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9DF8E-49CB-4FC3-8AEC-245293CE89A4}" type="datetimeFigureOut">
              <a:rPr lang="en-IN" smtClean="0"/>
              <a:t>23-06-2024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398940149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49DF8E-49CB-4FC3-8AEC-245293CE89A4}"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40212334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9DF8E-49CB-4FC3-8AEC-245293CE89A4}"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B86A1C-F7BC-4E15-A80A-33D08C70963D}" type="slidenum">
              <a:rPr lang="en-IN" smtClean="0"/>
              <a:t>‹#›</a:t>
            </a:fld>
            <a:endParaRPr lang="en-IN"/>
          </a:p>
        </p:txBody>
      </p:sp>
    </p:spTree>
    <p:extLst>
      <p:ext uri="{BB962C8B-B14F-4D97-AF65-F5344CB8AC3E}">
        <p14:creationId xmlns:p14="http://schemas.microsoft.com/office/powerpoint/2010/main" val="357610809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49DF8E-49CB-4FC3-8AEC-245293CE89A4}" type="datetimeFigureOut">
              <a:rPr lang="en-IN" smtClean="0"/>
              <a:t>23-06-2024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B86A1C-F7BC-4E15-A80A-33D08C70963D}" type="slidenum">
              <a:rPr lang="en-IN" smtClean="0"/>
              <a:t>‹#›</a:t>
            </a:fld>
            <a:endParaRPr lang="en-IN"/>
          </a:p>
        </p:txBody>
      </p:sp>
    </p:spTree>
    <p:extLst>
      <p:ext uri="{BB962C8B-B14F-4D97-AF65-F5344CB8AC3E}">
        <p14:creationId xmlns:p14="http://schemas.microsoft.com/office/powerpoint/2010/main" val="83102221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069B49-82E6-CB90-D6C6-502966F38A29}"/>
              </a:ext>
            </a:extLst>
          </p:cNvPr>
          <p:cNvSpPr>
            <a:spLocks noGrp="1"/>
          </p:cNvSpPr>
          <p:nvPr>
            <p:ph type="title"/>
          </p:nvPr>
        </p:nvSpPr>
        <p:spPr>
          <a:xfrm>
            <a:off x="838200" y="365125"/>
            <a:ext cx="10515600" cy="2818022"/>
          </a:xfrm>
        </p:spPr>
        <p:txBody>
          <a:bodyPr>
            <a:normAutofit fontScale="90000"/>
          </a:bodyPr>
          <a:lstStyle/>
          <a:p>
            <a:pPr algn="ctr"/>
            <a:r>
              <a:rPr lang="en-US" sz="4800" dirty="0"/>
              <a:t>SHOPNEST STORE DATA ANALYTICS</a:t>
            </a:r>
            <a:br>
              <a:rPr lang="en-US" sz="4800" dirty="0"/>
            </a:br>
            <a:r>
              <a:rPr lang="en-US" sz="4800" dirty="0"/>
              <a:t>(POWER BI Capstone Project-SKILLOVILLA)</a:t>
            </a:r>
            <a:br>
              <a:rPr lang="en-US" sz="4800" dirty="0"/>
            </a:br>
            <a:br>
              <a:rPr lang="en-US" sz="4800" dirty="0"/>
            </a:br>
            <a:r>
              <a:rPr lang="en-US" sz="4800" dirty="0"/>
              <a:t>-</a:t>
            </a:r>
            <a:r>
              <a:rPr lang="en-US" sz="4000" dirty="0"/>
              <a:t>ABHIJEE RANJAN</a:t>
            </a:r>
            <a:endParaRPr lang="en-IN" sz="4000" dirty="0"/>
          </a:p>
        </p:txBody>
      </p:sp>
      <p:pic>
        <p:nvPicPr>
          <p:cNvPr id="12" name="Content Placeholder 11">
            <a:extLst>
              <a:ext uri="{FF2B5EF4-FFF2-40B4-BE49-F238E27FC236}">
                <a16:creationId xmlns:a16="http://schemas.microsoft.com/office/drawing/2014/main" id="{C7FFE54E-3A83-0584-640C-F241FE900A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1551" y="3278459"/>
            <a:ext cx="5285678" cy="3077735"/>
          </a:xfrm>
        </p:spPr>
      </p:pic>
    </p:spTree>
    <p:extLst>
      <p:ext uri="{BB962C8B-B14F-4D97-AF65-F5344CB8AC3E}">
        <p14:creationId xmlns:p14="http://schemas.microsoft.com/office/powerpoint/2010/main" val="109698403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6190-8F83-D5C9-8FAC-F35D58390637}"/>
              </a:ext>
            </a:extLst>
          </p:cNvPr>
          <p:cNvSpPr>
            <a:spLocks noGrp="1"/>
          </p:cNvSpPr>
          <p:nvPr>
            <p:ph type="title"/>
          </p:nvPr>
        </p:nvSpPr>
        <p:spPr>
          <a:xfrm>
            <a:off x="839788" y="905774"/>
            <a:ext cx="10512424" cy="862641"/>
          </a:xfrm>
        </p:spPr>
        <p:txBody>
          <a:bodyPr>
            <a:normAutofit fontScale="90000"/>
          </a:bodyPr>
          <a:lstStyle/>
          <a:p>
            <a:br>
              <a:rPr lang="en-US" b="1" i="0" dirty="0">
                <a:solidFill>
                  <a:srgbClr val="202B45"/>
                </a:solidFill>
                <a:effectLst/>
                <a:highlight>
                  <a:srgbClr val="FFFFFF"/>
                </a:highlight>
                <a:latin typeface="Metropolis"/>
              </a:rPr>
            </a:br>
            <a:br>
              <a:rPr lang="en-US" b="1" i="0" dirty="0">
                <a:solidFill>
                  <a:srgbClr val="202B45"/>
                </a:solidFill>
                <a:effectLst/>
                <a:highlight>
                  <a:srgbClr val="FFFFFF"/>
                </a:highlight>
                <a:latin typeface="Metropolis"/>
              </a:rPr>
            </a:br>
            <a:br>
              <a:rPr lang="en-US" b="1" i="0" dirty="0">
                <a:solidFill>
                  <a:srgbClr val="202B45"/>
                </a:solidFill>
                <a:effectLst/>
                <a:highlight>
                  <a:srgbClr val="FFFFFF"/>
                </a:highlight>
                <a:latin typeface="Metropolis"/>
              </a:rPr>
            </a:br>
            <a:br>
              <a:rPr lang="en-US" b="1" i="0" dirty="0">
                <a:solidFill>
                  <a:srgbClr val="202B45"/>
                </a:solidFill>
                <a:effectLst/>
                <a:highlight>
                  <a:srgbClr val="FFFFFF"/>
                </a:highlight>
                <a:latin typeface="Metropolis"/>
              </a:rPr>
            </a:br>
            <a:br>
              <a:rPr lang="en-US" b="1" i="0" dirty="0">
                <a:solidFill>
                  <a:srgbClr val="202B45"/>
                </a:solidFill>
                <a:effectLst/>
                <a:highlight>
                  <a:srgbClr val="FFFFFF"/>
                </a:highlight>
                <a:latin typeface="Metropolis"/>
              </a:rPr>
            </a:br>
            <a:r>
              <a:rPr lang="en-US" sz="3600" b="1" i="0" dirty="0">
                <a:solidFill>
                  <a:srgbClr val="202B45"/>
                </a:solidFill>
                <a:effectLst/>
                <a:highlight>
                  <a:srgbClr val="FFFFFF"/>
                </a:highlight>
                <a:latin typeface="Times New Roman" panose="02020603050405020304" pitchFamily="18" charset="0"/>
                <a:cs typeface="Times New Roman" panose="02020603050405020304" pitchFamily="18" charset="0"/>
              </a:rPr>
              <a:t>Revenue Analysis:</a:t>
            </a:r>
            <a:br>
              <a:rPr lang="en-US" sz="2700" b="0" i="0" dirty="0">
                <a:solidFill>
                  <a:srgbClr val="202B45"/>
                </a:solidFill>
                <a:effectLst/>
                <a:highlight>
                  <a:srgbClr val="FFFFFF"/>
                </a:highlight>
                <a:latin typeface="Times New Roman" panose="02020603050405020304" pitchFamily="18" charset="0"/>
                <a:cs typeface="Times New Roman" panose="02020603050405020304" pitchFamily="18" charset="0"/>
              </a:rPr>
            </a:br>
            <a:r>
              <a:rPr lang="en-US" sz="2000" b="0" i="0" dirty="0">
                <a:solidFill>
                  <a:srgbClr val="202B45"/>
                </a:solidFill>
                <a:effectLst/>
                <a:highlight>
                  <a:srgbClr val="FFFFFF"/>
                </a:highlight>
                <a:latin typeface="Times New Roman" panose="02020603050405020304" pitchFamily="18" charset="0"/>
                <a:cs typeface="Times New Roman" panose="02020603050405020304" pitchFamily="18" charset="0"/>
              </a:rPr>
              <a:t>Determine the total revenue generated by ShopNest Store  and analyze how it changes over time(Yearly). Represent this information through suitable visuals to highlight trends and patterns</a:t>
            </a:r>
            <a:br>
              <a:rPr lang="en-US" sz="2000" b="0" i="0" dirty="0">
                <a:solidFill>
                  <a:srgbClr val="202B45"/>
                </a:solidFill>
                <a:effectLst/>
                <a:highlight>
                  <a:srgbClr val="FFFFFF"/>
                </a:highlight>
                <a:latin typeface="Metropolis"/>
              </a:rPr>
            </a:br>
            <a:endParaRPr lang="en-IN" sz="2000" dirty="0"/>
          </a:p>
        </p:txBody>
      </p:sp>
      <p:pic>
        <p:nvPicPr>
          <p:cNvPr id="6" name="Content Placeholder 5">
            <a:extLst>
              <a:ext uri="{FF2B5EF4-FFF2-40B4-BE49-F238E27FC236}">
                <a16:creationId xmlns:a16="http://schemas.microsoft.com/office/drawing/2014/main" id="{C2F4CCCF-520A-BF2E-AD5F-5A2CB70AF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5525" y="2147977"/>
            <a:ext cx="5417388" cy="3804249"/>
          </a:xfrm>
        </p:spPr>
      </p:pic>
      <p:sp>
        <p:nvSpPr>
          <p:cNvPr id="4" name="Text Placeholder 3">
            <a:extLst>
              <a:ext uri="{FF2B5EF4-FFF2-40B4-BE49-F238E27FC236}">
                <a16:creationId xmlns:a16="http://schemas.microsoft.com/office/drawing/2014/main" id="{8568CD35-D131-5AB3-830D-ED7A26EFDEAD}"/>
              </a:ext>
            </a:extLst>
          </p:cNvPr>
          <p:cNvSpPr>
            <a:spLocks noGrp="1"/>
          </p:cNvSpPr>
          <p:nvPr>
            <p:ph type="body" sz="half" idx="2"/>
          </p:nvPr>
        </p:nvSpPr>
        <p:spPr>
          <a:xfrm>
            <a:off x="839788" y="1867169"/>
            <a:ext cx="4793261" cy="4255848"/>
          </a:xfrm>
        </p:spPr>
        <p:txBody>
          <a:bodyPr>
            <a:normAutofit fontScale="85000" lnSpcReduction="10000"/>
          </a:bodyPr>
          <a:lstStyle/>
          <a:p>
            <a:r>
              <a:rPr lang="en-US" sz="1700" b="1" dirty="0">
                <a:latin typeface="Times New Roman" panose="02020603050405020304" pitchFamily="18" charset="0"/>
                <a:cs typeface="Times New Roman" panose="02020603050405020304" pitchFamily="18" charset="0"/>
              </a:rPr>
              <a:t>2016 : </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 2016 total revenue generated was 59,362.34.This year shows the minimal sales compared to the following years, suggesting that the business was likely in its initial stage or there are fewer transactions.</a:t>
            </a:r>
          </a:p>
          <a:p>
            <a:pPr marL="285750" indent="-285750">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2017 </a:t>
            </a:r>
            <a:r>
              <a:rPr lang="en-US" sz="17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 2017 total revenue generated was 72,49,746.73, which is a significant increase from 2016 indicating a substantial growth. Sales have increased by approximately 7,190,384.39.</a:t>
            </a:r>
          </a:p>
          <a:p>
            <a:endParaRPr lang="en-US" sz="1700"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2018</a:t>
            </a:r>
            <a:r>
              <a:rPr lang="en-US" sz="17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 2018 total revenue generated was 8,699,763.05 which is a continued growth from 2017. With an increase of about 1,450,016.32. This suggests sustained positive performance and possibly expansion of operations or product lines.</a:t>
            </a:r>
          </a:p>
          <a:p>
            <a:endParaRPr lang="en-US" sz="17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319280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2BED50-1EC6-9506-3149-079ACCB6F438}"/>
              </a:ext>
            </a:extLst>
          </p:cNvPr>
          <p:cNvSpPr>
            <a:spLocks noGrp="1"/>
          </p:cNvSpPr>
          <p:nvPr>
            <p:ph type="title"/>
          </p:nvPr>
        </p:nvSpPr>
        <p:spPr>
          <a:xfrm>
            <a:off x="838200" y="365125"/>
            <a:ext cx="10515600" cy="5638860"/>
          </a:xfrm>
        </p:spPr>
        <p:txBody>
          <a:bodyPr>
            <a:normAutofit/>
          </a:bodyPr>
          <a:lstStyle/>
          <a:p>
            <a:pPr algn="ctr"/>
            <a:br>
              <a:rPr lang="en-US" sz="9600" dirty="0">
                <a:solidFill>
                  <a:schemeClr val="accent1"/>
                </a:solidFill>
                <a:latin typeface="Algerian" panose="04020705040A02060702" pitchFamily="82" charset="0"/>
              </a:rPr>
            </a:br>
            <a:r>
              <a:rPr lang="en-US" sz="9600" dirty="0">
                <a:solidFill>
                  <a:schemeClr val="accent1"/>
                </a:solidFill>
                <a:latin typeface="Algerian" panose="04020705040A02060702" pitchFamily="82" charset="0"/>
              </a:rPr>
              <a:t>THANK YOU !!!!!!</a:t>
            </a:r>
            <a:endParaRPr lang="en-IN" sz="96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19168912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B5A2-A0EB-2EB3-BBE2-62A79812729F}"/>
              </a:ext>
            </a:extLst>
          </p:cNvPr>
          <p:cNvSpPr>
            <a:spLocks noGrp="1"/>
          </p:cNvSpPr>
          <p:nvPr>
            <p:ph type="title"/>
          </p:nvPr>
        </p:nvSpPr>
        <p:spPr>
          <a:xfrm>
            <a:off x="677334" y="609600"/>
            <a:ext cx="8596668" cy="617034"/>
          </a:xfrm>
        </p:spPr>
        <p:txBody>
          <a:bodyPr>
            <a:noAutofit/>
          </a:bodyPr>
          <a:lstStyle/>
          <a:p>
            <a:r>
              <a:rPr lang="en-US" sz="5400" u="sng" dirty="0">
                <a:latin typeface="Times New Roman" panose="02020603050405020304" pitchFamily="18" charset="0"/>
                <a:cs typeface="Times New Roman" panose="02020603050405020304" pitchFamily="18" charset="0"/>
              </a:rPr>
              <a:t>CONTENTS : </a:t>
            </a:r>
            <a:endParaRPr lang="en-IN" sz="54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D6E287-E5DD-5124-FBD8-83671CFBB2DB}"/>
              </a:ext>
            </a:extLst>
          </p:cNvPr>
          <p:cNvSpPr>
            <a:spLocks noGrp="1"/>
          </p:cNvSpPr>
          <p:nvPr>
            <p:ph idx="1"/>
          </p:nvPr>
        </p:nvSpPr>
        <p:spPr>
          <a:xfrm>
            <a:off x="677334" y="1639229"/>
            <a:ext cx="8596668" cy="5018049"/>
          </a:xfrm>
        </p:spPr>
        <p:txBody>
          <a:bodyPr>
            <a:normAutofit/>
          </a:bodyPr>
          <a:lstStyle/>
          <a:p>
            <a:r>
              <a:rPr lang="en-US" sz="2800" i="0" dirty="0">
                <a:solidFill>
                  <a:srgbClr val="202B45"/>
                </a:solidFill>
                <a:effectLst/>
                <a:highlight>
                  <a:srgbClr val="FFFFFF"/>
                </a:highlight>
                <a:latin typeface="Times New Roman" panose="02020603050405020304" pitchFamily="18" charset="0"/>
                <a:cs typeface="Times New Roman" panose="02020603050405020304" pitchFamily="18" charset="0"/>
              </a:rPr>
              <a:t>Top Categories by Total Price</a:t>
            </a:r>
          </a:p>
          <a:p>
            <a:r>
              <a:rPr lang="en-US" sz="2800" i="0" dirty="0">
                <a:solidFill>
                  <a:srgbClr val="202B45"/>
                </a:solidFill>
                <a:effectLst/>
                <a:highlight>
                  <a:srgbClr val="FFFFFF"/>
                </a:highlight>
                <a:latin typeface="Times New Roman" panose="02020603050405020304" pitchFamily="18" charset="0"/>
                <a:cs typeface="Times New Roman" panose="02020603050405020304" pitchFamily="18" charset="0"/>
              </a:rPr>
              <a:t>Delayed Orders Analysis</a:t>
            </a:r>
          </a:p>
          <a:p>
            <a:r>
              <a:rPr lang="en-US" sz="2800" i="0" dirty="0">
                <a:solidFill>
                  <a:srgbClr val="202B45"/>
                </a:solidFill>
                <a:effectLst/>
                <a:highlight>
                  <a:srgbClr val="FFFFFF"/>
                </a:highlight>
                <a:latin typeface="Times New Roman" panose="02020603050405020304" pitchFamily="18" charset="0"/>
                <a:cs typeface="Times New Roman" panose="02020603050405020304" pitchFamily="18" charset="0"/>
              </a:rPr>
              <a:t>Monthly Comparison of Delayed and On-Time Orders</a:t>
            </a:r>
          </a:p>
          <a:p>
            <a:r>
              <a:rPr lang="en-US" sz="2800" i="0" dirty="0">
                <a:solidFill>
                  <a:srgbClr val="202B45"/>
                </a:solidFill>
                <a:effectLst/>
                <a:highlight>
                  <a:srgbClr val="FFFFFF"/>
                </a:highlight>
                <a:latin typeface="Metropolis"/>
              </a:rPr>
              <a:t>Payment Method Analysis</a:t>
            </a:r>
            <a:endParaRPr lang="en-US" sz="2800" i="0" dirty="0">
              <a:solidFill>
                <a:srgbClr val="202B45"/>
              </a:solidFill>
              <a:effectLst/>
              <a:highlight>
                <a:srgbClr val="FFFFFF"/>
              </a:highlight>
              <a:latin typeface="Times New Roman" panose="02020603050405020304" pitchFamily="18" charset="0"/>
              <a:cs typeface="Times New Roman" panose="02020603050405020304" pitchFamily="18" charset="0"/>
            </a:endParaRPr>
          </a:p>
          <a:p>
            <a:r>
              <a:rPr lang="en-US" sz="2800" i="0" dirty="0">
                <a:solidFill>
                  <a:srgbClr val="202B45"/>
                </a:solidFill>
                <a:effectLst/>
                <a:highlight>
                  <a:srgbClr val="FFFFFF"/>
                </a:highlight>
                <a:latin typeface="Times New Roman" panose="02020603050405020304" pitchFamily="18" charset="0"/>
                <a:cs typeface="Times New Roman" panose="02020603050405020304" pitchFamily="18" charset="0"/>
              </a:rPr>
              <a:t>Product Rating Analysis</a:t>
            </a:r>
          </a:p>
          <a:p>
            <a:r>
              <a:rPr lang="en-US" sz="2800" i="0" dirty="0">
                <a:solidFill>
                  <a:srgbClr val="202B45"/>
                </a:solidFill>
                <a:effectLst/>
                <a:highlight>
                  <a:srgbClr val="FFFFFF"/>
                </a:highlight>
                <a:latin typeface="Times New Roman" panose="02020603050405020304" pitchFamily="18" charset="0"/>
                <a:cs typeface="Times New Roman" panose="02020603050405020304" pitchFamily="18" charset="0"/>
              </a:rPr>
              <a:t>State-wise Sales Analysis</a:t>
            </a:r>
          </a:p>
          <a:p>
            <a:r>
              <a:rPr lang="en-US" sz="2800" i="0" dirty="0">
                <a:solidFill>
                  <a:srgbClr val="202B45"/>
                </a:solidFill>
                <a:effectLst/>
                <a:highlight>
                  <a:srgbClr val="FFFFFF"/>
                </a:highlight>
                <a:latin typeface="Times New Roman" panose="02020603050405020304" pitchFamily="18" charset="0"/>
                <a:cs typeface="Times New Roman" panose="02020603050405020304" pitchFamily="18" charset="0"/>
              </a:rPr>
              <a:t>Seasonal Sales Patterns</a:t>
            </a:r>
          </a:p>
          <a:p>
            <a:r>
              <a:rPr lang="en-US" sz="2800" i="0" dirty="0">
                <a:solidFill>
                  <a:srgbClr val="202B45"/>
                </a:solidFill>
                <a:effectLst/>
                <a:highlight>
                  <a:srgbClr val="FFFFFF"/>
                </a:highlight>
                <a:latin typeface="Times New Roman" panose="02020603050405020304" pitchFamily="18" charset="0"/>
                <a:cs typeface="Times New Roman" panose="02020603050405020304" pitchFamily="18" charset="0"/>
              </a:rPr>
              <a:t>Revenue Analysis</a:t>
            </a:r>
            <a:br>
              <a:rPr lang="en-US" sz="1800" b="0" i="0" dirty="0">
                <a:solidFill>
                  <a:srgbClr val="202B45"/>
                </a:solidFill>
                <a:effectLst/>
                <a:highlight>
                  <a:srgbClr val="FFFFFF"/>
                </a:highlight>
                <a:latin typeface="Times New Roman" panose="02020603050405020304" pitchFamily="18" charset="0"/>
                <a:cs typeface="Times New Roman" panose="02020603050405020304" pitchFamily="18" charset="0"/>
              </a:rPr>
            </a:br>
            <a:br>
              <a:rPr lang="en-US" sz="1800" b="0" i="0" dirty="0">
                <a:solidFill>
                  <a:srgbClr val="202B45"/>
                </a:solidFill>
                <a:effectLst/>
                <a:highlight>
                  <a:srgbClr val="FFFFFF"/>
                </a:highlight>
                <a:latin typeface="Metropolis"/>
              </a:rPr>
            </a:br>
            <a:endParaRPr lang="en-IN" dirty="0"/>
          </a:p>
        </p:txBody>
      </p:sp>
    </p:spTree>
    <p:extLst>
      <p:ext uri="{BB962C8B-B14F-4D97-AF65-F5344CB8AC3E}">
        <p14:creationId xmlns:p14="http://schemas.microsoft.com/office/powerpoint/2010/main" val="32109272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69E8F4-ACED-F3DD-EB39-6FBE8F1BEB08}"/>
              </a:ext>
            </a:extLst>
          </p:cNvPr>
          <p:cNvSpPr>
            <a:spLocks noGrp="1"/>
          </p:cNvSpPr>
          <p:nvPr>
            <p:ph type="title"/>
          </p:nvPr>
        </p:nvSpPr>
        <p:spPr>
          <a:xfrm>
            <a:off x="839788" y="457200"/>
            <a:ext cx="10693729" cy="1600200"/>
          </a:xfrm>
        </p:spPr>
        <p:txBody>
          <a:bodyPr>
            <a:normAutofit fontScale="90000"/>
          </a:bodyPr>
          <a:lstStyle/>
          <a:p>
            <a:r>
              <a:rPr lang="en-US" sz="3100" b="1" i="0" dirty="0">
                <a:solidFill>
                  <a:srgbClr val="202B45"/>
                </a:solidFill>
                <a:effectLst/>
                <a:highlight>
                  <a:srgbClr val="FFFFFF"/>
                </a:highlight>
                <a:latin typeface="Times New Roman" panose="02020603050405020304" pitchFamily="18" charset="0"/>
                <a:cs typeface="Times New Roman" panose="02020603050405020304" pitchFamily="18" charset="0"/>
              </a:rPr>
              <a:t>Top Categories by Total Price:</a:t>
            </a:r>
            <a:br>
              <a:rPr lang="en-US" sz="3100" b="0" i="0" dirty="0">
                <a:solidFill>
                  <a:srgbClr val="202B45"/>
                </a:solidFill>
                <a:effectLst/>
                <a:highlight>
                  <a:srgbClr val="FFFFFF"/>
                </a:highlight>
                <a:latin typeface="Metropolis"/>
              </a:rPr>
            </a:br>
            <a:r>
              <a:rPr lang="en-US" sz="3100" b="0" i="0" dirty="0">
                <a:solidFill>
                  <a:srgbClr val="202B45"/>
                </a:solidFill>
                <a:effectLst/>
                <a:highlight>
                  <a:srgbClr val="FFFFFF"/>
                </a:highlight>
                <a:latin typeface="Metropolis"/>
              </a:rPr>
              <a:t>Identify and visually represent the top 10 product categories by total sales.</a:t>
            </a:r>
            <a:br>
              <a:rPr lang="en-US" b="0" i="0" dirty="0">
                <a:solidFill>
                  <a:srgbClr val="202B45"/>
                </a:solidFill>
                <a:effectLst/>
                <a:highlight>
                  <a:srgbClr val="FFFFFF"/>
                </a:highlight>
                <a:latin typeface="Metropolis"/>
              </a:rPr>
            </a:br>
            <a:endParaRPr lang="en-IN" dirty="0"/>
          </a:p>
        </p:txBody>
      </p:sp>
      <p:pic>
        <p:nvPicPr>
          <p:cNvPr id="8" name="Content Placeholder 7">
            <a:extLst>
              <a:ext uri="{FF2B5EF4-FFF2-40B4-BE49-F238E27FC236}">
                <a16:creationId xmlns:a16="http://schemas.microsoft.com/office/drawing/2014/main" id="{CC2C3B93-CCA1-7DB8-3DE1-215E3C9C58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0358" y="1817542"/>
            <a:ext cx="4513262" cy="2430966"/>
          </a:xfrm>
        </p:spPr>
      </p:pic>
      <p:sp>
        <p:nvSpPr>
          <p:cNvPr id="11" name="Text Placeholder 10">
            <a:extLst>
              <a:ext uri="{FF2B5EF4-FFF2-40B4-BE49-F238E27FC236}">
                <a16:creationId xmlns:a16="http://schemas.microsoft.com/office/drawing/2014/main" id="{0D67DDB2-265E-381C-7D14-C31F50C69CD2}"/>
              </a:ext>
            </a:extLst>
          </p:cNvPr>
          <p:cNvSpPr>
            <a:spLocks noGrp="1"/>
          </p:cNvSpPr>
          <p:nvPr>
            <p:ph type="body" sz="half" idx="2"/>
          </p:nvPr>
        </p:nvSpPr>
        <p:spPr>
          <a:xfrm>
            <a:off x="1515292" y="2174489"/>
            <a:ext cx="4189562" cy="3858320"/>
          </a:xfrm>
        </p:spPr>
        <p:txBody>
          <a:bodyPr>
            <a:normAutofit/>
          </a:bodyPr>
          <a:lstStyle/>
          <a:p>
            <a:pPr marL="285750" indent="-285750">
              <a:buFont typeface="Arial" panose="020B0604020202020204" pitchFamily="34" charset="0"/>
              <a:buChar char="•"/>
            </a:pP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  At 12,58,681.34, Health</a:t>
            </a:r>
            <a:r>
              <a:rPr lang="en-US" sz="20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beauty product had the highest Sum of price and was 159.38% higher than garden tools, which had the lowest Sum of price at 4,85,256.46.﻿</a:t>
            </a:r>
          </a:p>
          <a:p>
            <a:pPr marL="342900" indent="-342900">
              <a:buFont typeface="Arial" panose="020B0604020202020204" pitchFamily="34" charset="0"/>
              <a:buChar char="•"/>
            </a:pPr>
            <a:r>
              <a:rPr lang="en-US" sz="2000" dirty="0">
                <a:solidFill>
                  <a:srgbClr val="252423"/>
                </a:solidFill>
                <a:highlight>
                  <a:srgbClr val="FFFFFF"/>
                </a:highlight>
                <a:latin typeface="Times New Roman" panose="02020603050405020304" pitchFamily="18" charset="0"/>
                <a:cs typeface="Times New Roman" panose="02020603050405020304" pitchFamily="18" charset="0"/>
              </a:rPr>
              <a:t>H</a:t>
            </a: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ealth beauty accounted for 14.85% of Sum of price.</a:t>
            </a:r>
          </a:p>
          <a:p>
            <a:pPr marL="342900" indent="-342900">
              <a:buFont typeface="Arial" panose="020B0604020202020204" pitchFamily="34" charset="0"/>
              <a:buChar char="•"/>
            </a:pP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Across all 10 product, Sum of price ranged from 4,85,256.46 to 12,58,681.34.﻿ ﻿</a:t>
            </a:r>
            <a:endParaRPr lang="en-IN" sz="20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3105C740-1BD9-DBA5-05B3-2C6FD8826213}"/>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7134922" y="4338638"/>
            <a:ext cx="3429000" cy="2257425"/>
          </a:xfrm>
        </p:spPr>
      </p:pic>
    </p:spTree>
    <p:extLst>
      <p:ext uri="{BB962C8B-B14F-4D97-AF65-F5344CB8AC3E}">
        <p14:creationId xmlns:p14="http://schemas.microsoft.com/office/powerpoint/2010/main" val="36940160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55B809-7733-3486-EC79-53EE1A181CFA}"/>
              </a:ext>
            </a:extLst>
          </p:cNvPr>
          <p:cNvSpPr>
            <a:spLocks noGrp="1"/>
          </p:cNvSpPr>
          <p:nvPr>
            <p:ph type="title"/>
          </p:nvPr>
        </p:nvSpPr>
        <p:spPr>
          <a:xfrm>
            <a:off x="839788" y="138023"/>
            <a:ext cx="11176808" cy="1919377"/>
          </a:xfrm>
        </p:spPr>
        <p:txBody>
          <a:bodyPr>
            <a:normAutofit fontScale="90000"/>
          </a:bodyPr>
          <a:lstStyle/>
          <a:p>
            <a:r>
              <a:rPr lang="en-US" sz="3100" b="1" i="0" dirty="0">
                <a:solidFill>
                  <a:srgbClr val="202B45"/>
                </a:solidFill>
                <a:effectLst/>
                <a:highlight>
                  <a:srgbClr val="FFFFFF"/>
                </a:highlight>
                <a:latin typeface="Times New Roman" panose="02020603050405020304" pitchFamily="18" charset="0"/>
                <a:cs typeface="Times New Roman" panose="02020603050405020304" pitchFamily="18" charset="0"/>
              </a:rPr>
              <a:t>Delayed Orders Analysis:</a:t>
            </a:r>
            <a:br>
              <a:rPr lang="en-US" sz="3100" b="0" i="0" dirty="0">
                <a:solidFill>
                  <a:srgbClr val="202B45"/>
                </a:solidFill>
                <a:effectLst/>
                <a:highlight>
                  <a:srgbClr val="FFFFFF"/>
                </a:highlight>
                <a:latin typeface="Times New Roman" panose="02020603050405020304" pitchFamily="18" charset="0"/>
                <a:cs typeface="Times New Roman" panose="02020603050405020304" pitchFamily="18" charset="0"/>
              </a:rPr>
            </a:br>
            <a:r>
              <a:rPr lang="en-US" sz="2700" b="0" i="0" dirty="0">
                <a:solidFill>
                  <a:srgbClr val="202B45"/>
                </a:solidFill>
                <a:effectLst/>
                <a:highlight>
                  <a:srgbClr val="FFFFFF"/>
                </a:highlight>
                <a:latin typeface="Times New Roman" panose="02020603050405020304" pitchFamily="18" charset="0"/>
                <a:cs typeface="Times New Roman" panose="02020603050405020304" pitchFamily="18" charset="0"/>
              </a:rPr>
              <a:t>Determine the number of delayed orders in each category. </a:t>
            </a:r>
            <a:br>
              <a:rPr lang="en-US" sz="2700" b="0" i="0" dirty="0">
                <a:solidFill>
                  <a:srgbClr val="202B45"/>
                </a:solidFill>
                <a:effectLst/>
                <a:highlight>
                  <a:srgbClr val="FFFFFF"/>
                </a:highlight>
                <a:latin typeface="Times New Roman" panose="02020603050405020304" pitchFamily="18" charset="0"/>
                <a:cs typeface="Times New Roman" panose="02020603050405020304" pitchFamily="18" charset="0"/>
              </a:rPr>
            </a:br>
            <a:r>
              <a:rPr lang="en-US" sz="2700" b="1" i="0" dirty="0">
                <a:solidFill>
                  <a:srgbClr val="202B45"/>
                </a:solidFill>
                <a:effectLst/>
                <a:highlight>
                  <a:srgbClr val="FFFFFF"/>
                </a:highlight>
                <a:latin typeface="Times New Roman" panose="02020603050405020304" pitchFamily="18" charset="0"/>
                <a:cs typeface="Times New Roman" panose="02020603050405020304" pitchFamily="18" charset="0"/>
              </a:rPr>
              <a:t>Note </a:t>
            </a:r>
            <a:r>
              <a:rPr lang="en-US" sz="2700" i="0" dirty="0">
                <a:solidFill>
                  <a:srgbClr val="202B45"/>
                </a:solidFill>
                <a:effectLst/>
                <a:highlight>
                  <a:srgbClr val="FFFFFF"/>
                </a:highlight>
                <a:latin typeface="Times New Roman" panose="02020603050405020304" pitchFamily="18" charset="0"/>
                <a:cs typeface="Times New Roman" panose="02020603050405020304" pitchFamily="18" charset="0"/>
              </a:rPr>
              <a:t>: An order is considered delayed if the actual delivery date is later than the estimated delivery date.</a:t>
            </a:r>
            <a:br>
              <a:rPr lang="en-US" i="0" dirty="0">
                <a:solidFill>
                  <a:srgbClr val="202B45"/>
                </a:solidFill>
                <a:effectLst/>
                <a:highlight>
                  <a:srgbClr val="FFFFFF"/>
                </a:highlight>
                <a:latin typeface="Metropolis"/>
              </a:rPr>
            </a:br>
            <a:endParaRPr lang="en-IN" dirty="0"/>
          </a:p>
        </p:txBody>
      </p:sp>
      <p:pic>
        <p:nvPicPr>
          <p:cNvPr id="9" name="Content Placeholder 8">
            <a:extLst>
              <a:ext uri="{FF2B5EF4-FFF2-40B4-BE49-F238E27FC236}">
                <a16:creationId xmlns:a16="http://schemas.microsoft.com/office/drawing/2014/main" id="{D7A694BA-ACE8-FBE6-9241-B240B4C4A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652" y="1696758"/>
            <a:ext cx="2769079" cy="4612199"/>
          </a:xfrm>
        </p:spPr>
      </p:pic>
      <p:sp>
        <p:nvSpPr>
          <p:cNvPr id="7" name="Text Placeholder 6">
            <a:extLst>
              <a:ext uri="{FF2B5EF4-FFF2-40B4-BE49-F238E27FC236}">
                <a16:creationId xmlns:a16="http://schemas.microsoft.com/office/drawing/2014/main" id="{81EE6395-1358-80A2-D0A1-A8C2850ACBF1}"/>
              </a:ext>
            </a:extLst>
          </p:cNvPr>
          <p:cNvSpPr>
            <a:spLocks noGrp="1"/>
          </p:cNvSpPr>
          <p:nvPr>
            <p:ph type="body" sz="half" idx="2"/>
          </p:nvPr>
        </p:nvSpPr>
        <p:spPr>
          <a:xfrm>
            <a:off x="839788" y="2057400"/>
            <a:ext cx="3932237" cy="4170872"/>
          </a:xfrm>
        </p:spPr>
        <p:txBody>
          <a:bodyPr>
            <a:normAutofit lnSpcReduction="10000"/>
          </a:bodyPr>
          <a:lstStyle/>
          <a:p>
            <a:pPr marL="285750" indent="-285750">
              <a:buFont typeface="Arial" panose="020B0604020202020204" pitchFamily="34" charset="0"/>
              <a:buChar char="•"/>
            </a:pPr>
            <a:r>
              <a:rPr lang="en-US" b="0" i="0" dirty="0">
                <a:solidFill>
                  <a:srgbClr val="252423"/>
                </a:solidFill>
                <a:effectLst/>
                <a:highlight>
                  <a:srgbClr val="FFFFFF"/>
                </a:highlight>
                <a:latin typeface="Segoe UI" panose="020B0502040204020203" pitchFamily="34" charset="0"/>
              </a:rPr>
              <a:t>﻿﻿</a:t>
            </a: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Delayed delivery</a:t>
            </a:r>
            <a:r>
              <a:rPr lang="en-US" sz="20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Counts was highest for bed bath</a:t>
            </a:r>
            <a:r>
              <a:rPr lang="en-US" sz="20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table at 811, followed by health beauty and sports leisure and the list goes on.</a:t>
            </a:r>
          </a:p>
          <a:p>
            <a:pPr marL="342900" indent="-342900">
              <a:buFont typeface="Arial" panose="020B0604020202020204" pitchFamily="34" charset="0"/>
              <a:buChar char="•"/>
            </a:pPr>
            <a:endParaRPr lang="en-US" sz="2000" dirty="0">
              <a:solidFill>
                <a:srgbClr val="252423"/>
              </a:solidFill>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252423"/>
                </a:solidFill>
                <a:highlight>
                  <a:srgbClr val="FFFFFF"/>
                </a:highlight>
                <a:latin typeface="Times New Roman" panose="02020603050405020304" pitchFamily="18" charset="0"/>
                <a:cs typeface="Times New Roman" panose="02020603050405020304" pitchFamily="18" charset="0"/>
              </a:rPr>
              <a:t>B</a:t>
            </a: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ed</a:t>
            </a:r>
            <a:r>
              <a:rPr lang="en-US" sz="20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bath</a:t>
            </a:r>
            <a:r>
              <a:rPr lang="en-US" sz="20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table accounted for 10.33% of Delayed delivery</a:t>
            </a:r>
            <a:r>
              <a:rPr lang="en-US" sz="20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Counts.</a:t>
            </a:r>
          </a:p>
          <a:p>
            <a:pPr marL="342900" indent="-342900">
              <a:buFont typeface="Arial" panose="020B0604020202020204" pitchFamily="34" charset="0"/>
              <a:buChar char="•"/>
            </a:pPr>
            <a:endParaRPr lang="en-US" sz="2000" dirty="0">
              <a:solidFill>
                <a:srgbClr val="252423"/>
              </a:solidFill>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Across all 68 product category, Delayed delivery</a:t>
            </a:r>
            <a:r>
              <a:rPr lang="en-US" sz="20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252423"/>
                </a:solidFill>
                <a:effectLst/>
                <a:highlight>
                  <a:srgbClr val="FFFFFF"/>
                </a:highlight>
                <a:latin typeface="Times New Roman" panose="02020603050405020304" pitchFamily="18" charset="0"/>
                <a:cs typeface="Times New Roman" panose="02020603050405020304" pitchFamily="18" charset="0"/>
              </a:rPr>
              <a:t>Counts ranged from 1 to 811.</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3D57BF2-BABA-587B-7ECC-20C902A87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193" y="2018380"/>
            <a:ext cx="3714941" cy="3968954"/>
          </a:xfrm>
          <a:prstGeom prst="rect">
            <a:avLst/>
          </a:prstGeom>
        </p:spPr>
      </p:pic>
    </p:spTree>
    <p:extLst>
      <p:ext uri="{BB962C8B-B14F-4D97-AF65-F5344CB8AC3E}">
        <p14:creationId xmlns:p14="http://schemas.microsoft.com/office/powerpoint/2010/main" val="52336683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147E-FDA6-BD8D-82FD-686E3CF67853}"/>
              </a:ext>
            </a:extLst>
          </p:cNvPr>
          <p:cNvSpPr>
            <a:spLocks noGrp="1"/>
          </p:cNvSpPr>
          <p:nvPr>
            <p:ph type="title"/>
          </p:nvPr>
        </p:nvSpPr>
        <p:spPr>
          <a:xfrm>
            <a:off x="839788" y="155275"/>
            <a:ext cx="10935269" cy="2380891"/>
          </a:xfrm>
        </p:spPr>
        <p:txBody>
          <a:bodyPr>
            <a:normAutofit fontScale="90000"/>
          </a:bodyPr>
          <a:lstStyle/>
          <a:p>
            <a:r>
              <a:rPr lang="en-US" sz="3100" b="1" i="0" dirty="0">
                <a:solidFill>
                  <a:srgbClr val="202B45"/>
                </a:solidFill>
                <a:effectLst/>
                <a:highlight>
                  <a:srgbClr val="FFFFFF"/>
                </a:highlight>
                <a:latin typeface="Times New Roman" panose="02020603050405020304" pitchFamily="18" charset="0"/>
                <a:cs typeface="Times New Roman" panose="02020603050405020304" pitchFamily="18" charset="0"/>
              </a:rPr>
              <a:t>Monthly Comparison of Delayed and On-Time Orders:</a:t>
            </a:r>
            <a:br>
              <a:rPr lang="en-US" sz="3100" b="0" i="0" dirty="0">
                <a:solidFill>
                  <a:srgbClr val="202B45"/>
                </a:solidFill>
                <a:effectLst/>
                <a:highlight>
                  <a:srgbClr val="FFFFFF"/>
                </a:highlight>
                <a:latin typeface="Times New Roman" panose="02020603050405020304" pitchFamily="18" charset="0"/>
                <a:cs typeface="Times New Roman" panose="02020603050405020304" pitchFamily="18" charset="0"/>
              </a:rPr>
            </a:br>
            <a:r>
              <a:rPr lang="en-US" sz="2700" b="0" i="0" dirty="0">
                <a:solidFill>
                  <a:srgbClr val="202B45"/>
                </a:solidFill>
                <a:effectLst/>
                <a:highlight>
                  <a:srgbClr val="FFFFFF"/>
                </a:highlight>
                <a:latin typeface="Times New Roman" panose="02020603050405020304" pitchFamily="18" charset="0"/>
                <a:cs typeface="Times New Roman" panose="02020603050405020304" pitchFamily="18" charset="0"/>
              </a:rPr>
              <a:t>Create a dynamic visual that compares the number of delayed orders to the number of orders received earlier for each month. Utilize the drill through cross-report feature to provide a detailed analysis of late and on-time deliveries.</a:t>
            </a:r>
            <a:br>
              <a:rPr lang="en-US" b="0" i="0" dirty="0">
                <a:solidFill>
                  <a:srgbClr val="202B45"/>
                </a:solidFill>
                <a:effectLst/>
                <a:highlight>
                  <a:srgbClr val="FFFFFF"/>
                </a:highlight>
                <a:latin typeface="Metropolis"/>
              </a:rPr>
            </a:br>
            <a:endParaRPr lang="en-IN" dirty="0"/>
          </a:p>
        </p:txBody>
      </p:sp>
      <p:pic>
        <p:nvPicPr>
          <p:cNvPr id="6" name="Content Placeholder 5">
            <a:extLst>
              <a:ext uri="{FF2B5EF4-FFF2-40B4-BE49-F238E27FC236}">
                <a16:creationId xmlns:a16="http://schemas.microsoft.com/office/drawing/2014/main" id="{8F661967-D8B7-D606-BD3E-39F1DDBD59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298" y="2372264"/>
            <a:ext cx="3449929" cy="4330461"/>
          </a:xfrm>
        </p:spPr>
      </p:pic>
      <p:sp>
        <p:nvSpPr>
          <p:cNvPr id="4" name="Text Placeholder 3">
            <a:extLst>
              <a:ext uri="{FF2B5EF4-FFF2-40B4-BE49-F238E27FC236}">
                <a16:creationId xmlns:a16="http://schemas.microsoft.com/office/drawing/2014/main" id="{9485ECD4-21D3-2610-4C7A-6EA959441F31}"/>
              </a:ext>
            </a:extLst>
          </p:cNvPr>
          <p:cNvSpPr>
            <a:spLocks noGrp="1"/>
          </p:cNvSpPr>
          <p:nvPr>
            <p:ph type="body" sz="half" idx="2"/>
          </p:nvPr>
        </p:nvSpPr>
        <p:spPr>
          <a:xfrm>
            <a:off x="839788" y="2700066"/>
            <a:ext cx="3866252" cy="3674854"/>
          </a:xfrm>
        </p:spPr>
        <p:txBody>
          <a:bodyPr>
            <a:noAutofit/>
          </a:bodyPr>
          <a:lstStyle/>
          <a:p>
            <a:pPr marL="285750" indent="-285750">
              <a:buFont typeface="Arial" panose="020B0604020202020204" pitchFamily="34" charset="0"/>
              <a:buChar char="•"/>
            </a:pP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At 1565, April had the highest Delayed delivery</a:t>
            </a:r>
            <a:r>
              <a:rPr lang="en-US" sz="1600" dirty="0">
                <a:solidFill>
                  <a:srgbClr val="252423"/>
                </a:solidFill>
                <a:highlight>
                  <a:srgbClr val="FFFFFF"/>
                </a:highlight>
                <a:latin typeface="Times New Roman" panose="02020603050405020304" pitchFamily="18" charset="0"/>
                <a:cs typeface="Times New Roman" panose="02020603050405020304" pitchFamily="18" charset="0"/>
              </a:rPr>
              <a:t> c</a:t>
            </a: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ounts and was 624.54% higher than July, which had the lowest Delayed delivery</a:t>
            </a:r>
            <a:r>
              <a:rPr lang="en-US" sz="16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Counts at 216.﻿</a:t>
            </a:r>
          </a:p>
          <a:p>
            <a:pPr marL="285750" indent="-285750">
              <a:buFont typeface="Arial" panose="020B0604020202020204" pitchFamily="34" charset="0"/>
              <a:buChar char="•"/>
            </a:pP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Delayed delivery</a:t>
            </a:r>
            <a:r>
              <a:rPr lang="en-US" sz="16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Counts and total On time Delivery</a:t>
            </a:r>
            <a:r>
              <a:rPr lang="en-US" sz="16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Counts are positively correlated with each other.﻿</a:t>
            </a:r>
            <a:endParaRPr lang="en-US" sz="1600" dirty="0">
              <a:solidFill>
                <a:srgbClr val="252423"/>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April accounted for 19.99% of Delayed delivery</a:t>
            </a:r>
            <a:r>
              <a:rPr lang="en-US" sz="16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Counts.</a:t>
            </a:r>
          </a:p>
          <a:p>
            <a:pPr marL="285750" indent="-285750">
              <a:buFont typeface="Arial" panose="020B0604020202020204" pitchFamily="34" charset="0"/>
              <a:buChar char="•"/>
            </a:pP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On time</a:t>
            </a:r>
            <a:r>
              <a:rPr lang="en-US" sz="16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Delivery</a:t>
            </a:r>
            <a:r>
              <a:rPr lang="en-US" sz="16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Counts and Delayed delivery</a:t>
            </a:r>
            <a:r>
              <a:rPr lang="en-US" sz="16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Counts diverged the most when the Month was August, when On time</a:t>
            </a:r>
            <a:r>
              <a:rPr lang="en-US" sz="16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Deliver Counts were 10624 higher than Delayed delivery</a:t>
            </a:r>
            <a:r>
              <a:rPr lang="en-US" sz="16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600" b="0" i="0" dirty="0">
                <a:solidFill>
                  <a:srgbClr val="252423"/>
                </a:solidFill>
                <a:effectLst/>
                <a:highlight>
                  <a:srgbClr val="FFFFFF"/>
                </a:highlight>
                <a:latin typeface="Times New Roman" panose="02020603050405020304" pitchFamily="18" charset="0"/>
                <a:cs typeface="Times New Roman" panose="02020603050405020304" pitchFamily="18" charset="0"/>
              </a:rPr>
              <a:t>Counts.</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94B12E5-3ADF-27DB-707A-0DDD50D73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227" y="2372263"/>
            <a:ext cx="3791145" cy="4330461"/>
          </a:xfrm>
          <a:prstGeom prst="rect">
            <a:avLst/>
          </a:prstGeom>
        </p:spPr>
      </p:pic>
    </p:spTree>
    <p:extLst>
      <p:ext uri="{BB962C8B-B14F-4D97-AF65-F5344CB8AC3E}">
        <p14:creationId xmlns:p14="http://schemas.microsoft.com/office/powerpoint/2010/main" val="40084119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FB24-3BB0-2668-DE59-105F1D6A99D1}"/>
              </a:ext>
            </a:extLst>
          </p:cNvPr>
          <p:cNvSpPr>
            <a:spLocks noGrp="1"/>
          </p:cNvSpPr>
          <p:nvPr>
            <p:ph type="title"/>
          </p:nvPr>
        </p:nvSpPr>
        <p:spPr>
          <a:xfrm>
            <a:off x="839788" y="457199"/>
            <a:ext cx="11142303" cy="2061713"/>
          </a:xfrm>
        </p:spPr>
        <p:txBody>
          <a:bodyPr>
            <a:normAutofit/>
          </a:bodyPr>
          <a:lstStyle/>
          <a:p>
            <a:r>
              <a:rPr lang="en-US" sz="3600" b="1" i="0" dirty="0">
                <a:solidFill>
                  <a:srgbClr val="202B45"/>
                </a:solidFill>
                <a:effectLst/>
                <a:highlight>
                  <a:srgbClr val="FFFFFF"/>
                </a:highlight>
                <a:latin typeface="Metropolis"/>
              </a:rPr>
              <a:t>Payment Method Analysis</a:t>
            </a:r>
            <a:r>
              <a:rPr lang="en-US" b="1" i="0" dirty="0">
                <a:solidFill>
                  <a:srgbClr val="202B45"/>
                </a:solidFill>
                <a:effectLst/>
                <a:highlight>
                  <a:srgbClr val="FFFFFF"/>
                </a:highlight>
                <a:latin typeface="Metropolis"/>
              </a:rPr>
              <a:t>:</a:t>
            </a:r>
            <a:br>
              <a:rPr lang="en-US" b="0" i="0" dirty="0">
                <a:solidFill>
                  <a:srgbClr val="202B45"/>
                </a:solidFill>
                <a:effectLst/>
                <a:highlight>
                  <a:srgbClr val="FFFFFF"/>
                </a:highlight>
                <a:latin typeface="Metropolis"/>
              </a:rPr>
            </a:br>
            <a:br>
              <a:rPr lang="en-US" b="0" i="0" dirty="0">
                <a:solidFill>
                  <a:srgbClr val="202B45"/>
                </a:solidFill>
                <a:effectLst/>
                <a:highlight>
                  <a:srgbClr val="FFFFFF"/>
                </a:highlight>
                <a:latin typeface="Metropolis"/>
              </a:rPr>
            </a:br>
            <a:r>
              <a:rPr lang="en-US" b="0" i="0" dirty="0">
                <a:solidFill>
                  <a:srgbClr val="202B45"/>
                </a:solidFill>
                <a:effectLst/>
                <a:highlight>
                  <a:srgbClr val="FFFFFF"/>
                </a:highlight>
                <a:latin typeface="Metropolis"/>
              </a:rPr>
              <a:t>Analyze the most frequently used payment methods by customers using a visually appealing representation, such as a pie chart or other suitable visuals.</a:t>
            </a:r>
            <a:br>
              <a:rPr lang="en-US" b="0" i="0" dirty="0">
                <a:solidFill>
                  <a:srgbClr val="202B45"/>
                </a:solidFill>
                <a:effectLst/>
                <a:highlight>
                  <a:srgbClr val="FFFFFF"/>
                </a:highlight>
                <a:latin typeface="Metropolis"/>
              </a:rPr>
            </a:br>
            <a:endParaRPr lang="en-IN" dirty="0"/>
          </a:p>
        </p:txBody>
      </p:sp>
      <p:pic>
        <p:nvPicPr>
          <p:cNvPr id="6" name="Content Placeholder 5">
            <a:extLst>
              <a:ext uri="{FF2B5EF4-FFF2-40B4-BE49-F238E27FC236}">
                <a16:creationId xmlns:a16="http://schemas.microsoft.com/office/drawing/2014/main" id="{8596396B-1A5F-74A9-EA45-9069C7289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6077" y="2327141"/>
            <a:ext cx="4513262" cy="2894674"/>
          </a:xfrm>
        </p:spPr>
      </p:pic>
      <p:sp>
        <p:nvSpPr>
          <p:cNvPr id="4" name="Text Placeholder 3">
            <a:extLst>
              <a:ext uri="{FF2B5EF4-FFF2-40B4-BE49-F238E27FC236}">
                <a16:creationId xmlns:a16="http://schemas.microsoft.com/office/drawing/2014/main" id="{C45E7ECA-DF75-7C46-5F43-0EA3896E4034}"/>
              </a:ext>
            </a:extLst>
          </p:cNvPr>
          <p:cNvSpPr>
            <a:spLocks noGrp="1"/>
          </p:cNvSpPr>
          <p:nvPr>
            <p:ph type="body" sz="half" idx="2"/>
          </p:nvPr>
        </p:nvSpPr>
        <p:spPr>
          <a:xfrm>
            <a:off x="839788" y="3252158"/>
            <a:ext cx="3932237" cy="2527540"/>
          </a:xfrm>
        </p:spPr>
        <p:txBody>
          <a:bodyPr>
            <a:normAutofit lnSpcReduction="10000"/>
          </a:bodyPr>
          <a:lstStyle/>
          <a:p>
            <a:pPr marL="457200" indent="-457200">
              <a:buFont typeface="Arial" panose="020B0604020202020204" pitchFamily="34" charset="0"/>
              <a:buChar char="•"/>
            </a:pPr>
            <a:r>
              <a:rPr lang="en-US" sz="2400" b="0" i="0" dirty="0">
                <a:solidFill>
                  <a:srgbClr val="252423"/>
                </a:solidFill>
                <a:effectLst/>
                <a:highlight>
                  <a:srgbClr val="FFFFFF"/>
                </a:highlight>
                <a:latin typeface="Times New Roman" panose="02020603050405020304" pitchFamily="18" charset="0"/>
                <a:cs typeface="Times New Roman" panose="02020603050405020304" pitchFamily="18" charset="0"/>
              </a:rPr>
              <a:t>﻿</a:t>
            </a:r>
            <a:r>
              <a:rPr lang="en-US" sz="2400" dirty="0">
                <a:solidFill>
                  <a:srgbClr val="252423"/>
                </a:solidFill>
                <a:highlight>
                  <a:srgbClr val="FFFFFF"/>
                </a:highlight>
                <a:latin typeface="Times New Roman" panose="02020603050405020304" pitchFamily="18" charset="0"/>
                <a:cs typeface="Times New Roman" panose="02020603050405020304" pitchFamily="18" charset="0"/>
              </a:rPr>
              <a:t>C</a:t>
            </a:r>
            <a:r>
              <a:rPr lang="en-US" sz="2400" b="0" i="0" dirty="0">
                <a:solidFill>
                  <a:srgbClr val="252423"/>
                </a:solidFill>
                <a:effectLst/>
                <a:highlight>
                  <a:srgbClr val="FFFFFF"/>
                </a:highlight>
                <a:latin typeface="Times New Roman" panose="02020603050405020304" pitchFamily="18" charset="0"/>
                <a:cs typeface="Times New Roman" panose="02020603050405020304" pitchFamily="18" charset="0"/>
              </a:rPr>
              <a:t>redit Card accounted for 73.92% of payment method</a:t>
            </a:r>
            <a:r>
              <a:rPr lang="en-US" sz="24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2400" b="0" i="0" dirty="0">
                <a:solidFill>
                  <a:srgbClr val="252423"/>
                </a:solidFill>
                <a:effectLst/>
                <a:highlight>
                  <a:srgbClr val="FFFFFF"/>
                </a:highlight>
                <a:latin typeface="Times New Roman" panose="02020603050405020304" pitchFamily="18" charset="0"/>
                <a:cs typeface="Times New Roman" panose="02020603050405020304" pitchFamily="18" charset="0"/>
              </a:rPr>
              <a:t>counts</a:t>
            </a:r>
            <a:r>
              <a:rPr lang="en-US" sz="2400" dirty="0">
                <a:solidFill>
                  <a:srgbClr val="252423"/>
                </a:solidFill>
                <a:highlight>
                  <a:srgbClr val="FFFFFF"/>
                </a:highlight>
                <a:latin typeface="Times New Roman" panose="02020603050405020304" pitchFamily="18" charset="0"/>
                <a:cs typeface="Times New Roman" panose="02020603050405020304" pitchFamily="18" charset="0"/>
              </a:rPr>
              <a:t> accounting for 76,795 which is the highest among all the payment method followed by boleto and vouchers</a:t>
            </a:r>
            <a:r>
              <a:rPr lang="en-US" sz="2800" dirty="0">
                <a:solidFill>
                  <a:srgbClr val="252423"/>
                </a:solidFill>
                <a:highlight>
                  <a:srgbClr val="FFFFFF"/>
                </a:highlight>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6F279E53-C927-341E-989D-A25CD21A6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0797" y="4787660"/>
            <a:ext cx="2489328" cy="1984075"/>
          </a:xfrm>
          <a:prstGeom prst="rect">
            <a:avLst/>
          </a:prstGeom>
        </p:spPr>
      </p:pic>
    </p:spTree>
    <p:extLst>
      <p:ext uri="{BB962C8B-B14F-4D97-AF65-F5344CB8AC3E}">
        <p14:creationId xmlns:p14="http://schemas.microsoft.com/office/powerpoint/2010/main" val="13768196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BC35-D029-0BAF-BED1-FDC0AB5B7211}"/>
              </a:ext>
            </a:extLst>
          </p:cNvPr>
          <p:cNvSpPr>
            <a:spLocks noGrp="1"/>
          </p:cNvSpPr>
          <p:nvPr>
            <p:ph type="title"/>
          </p:nvPr>
        </p:nvSpPr>
        <p:spPr>
          <a:xfrm>
            <a:off x="839788" y="224287"/>
            <a:ext cx="10512424" cy="1647645"/>
          </a:xfrm>
        </p:spPr>
        <p:txBody>
          <a:bodyPr>
            <a:normAutofit/>
          </a:bodyPr>
          <a:lstStyle/>
          <a:p>
            <a:r>
              <a:rPr lang="en-US" sz="3200" b="1" i="0" dirty="0">
                <a:solidFill>
                  <a:srgbClr val="202B45"/>
                </a:solidFill>
                <a:effectLst/>
                <a:highlight>
                  <a:srgbClr val="FFFFFF"/>
                </a:highlight>
                <a:latin typeface="Times New Roman" panose="02020603050405020304" pitchFamily="18" charset="0"/>
                <a:cs typeface="Times New Roman" panose="02020603050405020304" pitchFamily="18" charset="0"/>
              </a:rPr>
              <a:t>Product Rating Analysis:</a:t>
            </a:r>
            <a:br>
              <a:rPr lang="en-US" b="0" i="0" dirty="0">
                <a:solidFill>
                  <a:srgbClr val="202B45"/>
                </a:solidFill>
                <a:effectLst/>
                <a:highlight>
                  <a:srgbClr val="FFFFFF"/>
                </a:highlight>
                <a:latin typeface="Metropolis"/>
              </a:rPr>
            </a:br>
            <a:r>
              <a:rPr lang="en-US" sz="2200" b="0" i="0" dirty="0">
                <a:solidFill>
                  <a:srgbClr val="202B45"/>
                </a:solidFill>
                <a:effectLst/>
                <a:highlight>
                  <a:srgbClr val="FFFFFF"/>
                </a:highlight>
                <a:latin typeface="Times New Roman" panose="02020603050405020304" pitchFamily="18" charset="0"/>
                <a:cs typeface="Times New Roman" panose="02020603050405020304" pitchFamily="18" charset="0"/>
              </a:rPr>
              <a:t>Determine the top 10 highest-rated products and the bottom 10 lowest-rated products using a bar or column chart.</a:t>
            </a:r>
            <a:br>
              <a:rPr lang="en-US" b="0" i="0" dirty="0">
                <a:solidFill>
                  <a:srgbClr val="202B45"/>
                </a:solidFill>
                <a:effectLst/>
                <a:highlight>
                  <a:srgbClr val="FFFFFF"/>
                </a:highlight>
                <a:latin typeface="Metropolis"/>
              </a:rPr>
            </a:br>
            <a:endParaRPr lang="en-IN" dirty="0"/>
          </a:p>
        </p:txBody>
      </p:sp>
      <p:pic>
        <p:nvPicPr>
          <p:cNvPr id="6" name="Content Placeholder 5">
            <a:extLst>
              <a:ext uri="{FF2B5EF4-FFF2-40B4-BE49-F238E27FC236}">
                <a16:creationId xmlns:a16="http://schemas.microsoft.com/office/drawing/2014/main" id="{E25485E6-96C3-B169-515A-195EE9B43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8063" y="2057400"/>
            <a:ext cx="3182995" cy="4304581"/>
          </a:xfrm>
        </p:spPr>
      </p:pic>
      <p:sp>
        <p:nvSpPr>
          <p:cNvPr id="4" name="Text Placeholder 3">
            <a:extLst>
              <a:ext uri="{FF2B5EF4-FFF2-40B4-BE49-F238E27FC236}">
                <a16:creationId xmlns:a16="http://schemas.microsoft.com/office/drawing/2014/main" id="{14075189-6E8E-1870-46B4-04F4850B2C31}"/>
              </a:ext>
            </a:extLst>
          </p:cNvPr>
          <p:cNvSpPr>
            <a:spLocks noGrp="1"/>
          </p:cNvSpPr>
          <p:nvPr>
            <p:ph type="body" sz="half" idx="2"/>
          </p:nvPr>
        </p:nvSpPr>
        <p:spPr>
          <a:xfrm>
            <a:off x="839788" y="2057398"/>
            <a:ext cx="3932237" cy="4304581"/>
          </a:xfrm>
        </p:spPr>
        <p:txBody>
          <a:bodyPr>
            <a:normAutofit fontScale="92500" lnSpcReduction="20000"/>
          </a:bodyPr>
          <a:lstStyle/>
          <a:p>
            <a:r>
              <a:rPr lang="en-US" sz="1800" b="1" u="sng" dirty="0">
                <a:solidFill>
                  <a:srgbClr val="252423"/>
                </a:solidFill>
                <a:highlight>
                  <a:srgbClr val="FFFFFF"/>
                </a:highlight>
                <a:latin typeface="Times New Roman" panose="02020603050405020304" pitchFamily="18" charset="0"/>
                <a:cs typeface="Times New Roman" panose="02020603050405020304" pitchFamily="18" charset="0"/>
              </a:rPr>
              <a:t>Analysis of </a:t>
            </a:r>
            <a:r>
              <a:rPr lang="en-US" sz="1800" b="1" i="0" u="sng" dirty="0">
                <a:solidFill>
                  <a:srgbClr val="252423"/>
                </a:solidFill>
                <a:effectLst/>
                <a:highlight>
                  <a:srgbClr val="FFFFFF"/>
                </a:highlight>
                <a:latin typeface="Times New Roman" panose="02020603050405020304" pitchFamily="18" charset="0"/>
                <a:cs typeface="Times New Roman" panose="02020603050405020304" pitchFamily="18" charset="0"/>
              </a:rPr>
              <a:t>top 10 products  : </a:t>
            </a:r>
          </a:p>
          <a:p>
            <a:r>
              <a:rPr lang="en-US" sz="1800" b="0" i="0" dirty="0">
                <a:solidFill>
                  <a:srgbClr val="252423"/>
                </a:solidFill>
                <a:effectLst/>
                <a:highlight>
                  <a:srgbClr val="FFFFFF"/>
                </a:highlight>
                <a:latin typeface="Times New Roman" panose="02020603050405020304" pitchFamily="18" charset="0"/>
                <a:cs typeface="Times New Roman" panose="02020603050405020304" pitchFamily="18" charset="0"/>
              </a:rPr>
              <a:t>At 4.67, CDs-DVDs</a:t>
            </a:r>
            <a:r>
              <a:rPr lang="en-US" sz="18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800" b="0" i="0" dirty="0">
                <a:solidFill>
                  <a:srgbClr val="252423"/>
                </a:solidFill>
                <a:effectLst/>
                <a:highlight>
                  <a:srgbClr val="FFFFFF"/>
                </a:highlight>
                <a:latin typeface="Times New Roman" panose="02020603050405020304" pitchFamily="18" charset="0"/>
                <a:cs typeface="Times New Roman" panose="02020603050405020304" pitchFamily="18" charset="0"/>
              </a:rPr>
              <a:t>musicals had the highest average rating and was 8.89% higher than fashion sport, which had the lowest average rating at 4.29.</a:t>
            </a:r>
          </a:p>
          <a:p>
            <a:r>
              <a:rPr lang="en-US" sz="1800" b="0" i="0" dirty="0">
                <a:solidFill>
                  <a:srgbClr val="252423"/>
                </a:solidFill>
                <a:effectLst/>
                <a:highlight>
                  <a:srgbClr val="FFFFFF"/>
                </a:highlight>
                <a:latin typeface="Times New Roman" panose="02020603050405020304" pitchFamily="18" charset="0"/>
                <a:cs typeface="Times New Roman" panose="02020603050405020304" pitchFamily="18" charset="0"/>
              </a:rPr>
              <a:t>Across all 10 Products, average rating ranged from 4.29 to 4.67.</a:t>
            </a:r>
          </a:p>
          <a:p>
            <a:endParaRPr lang="en-US" sz="1800" dirty="0">
              <a:solidFill>
                <a:srgbClr val="252423"/>
              </a:solidFill>
              <a:highlight>
                <a:srgbClr val="FFFFFF"/>
              </a:highlight>
              <a:latin typeface="Times New Roman" panose="02020603050405020304" pitchFamily="18" charset="0"/>
              <a:cs typeface="Times New Roman" panose="02020603050405020304" pitchFamily="18" charset="0"/>
            </a:endParaRPr>
          </a:p>
          <a:p>
            <a:r>
              <a:rPr lang="en-US" sz="1800" b="1" u="sng" dirty="0">
                <a:solidFill>
                  <a:srgbClr val="252423"/>
                </a:solidFill>
                <a:highlight>
                  <a:srgbClr val="FFFFFF"/>
                </a:highlight>
                <a:latin typeface="Times New Roman" panose="02020603050405020304" pitchFamily="18" charset="0"/>
                <a:cs typeface="Times New Roman" panose="02020603050405020304" pitchFamily="18" charset="0"/>
              </a:rPr>
              <a:t>Analysis of bottom 10 projects :</a:t>
            </a:r>
          </a:p>
          <a:p>
            <a:r>
              <a:rPr lang="en-US" sz="1800" b="0" i="0" dirty="0">
                <a:solidFill>
                  <a:srgbClr val="252423"/>
                </a:solidFill>
                <a:effectLst/>
                <a:highlight>
                  <a:srgbClr val="FFFFFF"/>
                </a:highlight>
                <a:latin typeface="Times New Roman" panose="02020603050405020304" pitchFamily="18" charset="0"/>
                <a:cs typeface="Times New Roman" panose="02020603050405020304" pitchFamily="18" charset="0"/>
              </a:rPr>
              <a:t>At 3.86, home confort had the highest average rating and was 54.20% higher than security and</a:t>
            </a:r>
            <a:r>
              <a:rPr lang="en-US" sz="18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800" b="0" i="0" dirty="0">
                <a:solidFill>
                  <a:srgbClr val="252423"/>
                </a:solidFill>
                <a:effectLst/>
                <a:highlight>
                  <a:srgbClr val="FFFFFF"/>
                </a:highlight>
                <a:latin typeface="Times New Roman" panose="02020603050405020304" pitchFamily="18" charset="0"/>
                <a:cs typeface="Times New Roman" panose="02020603050405020304" pitchFamily="18" charset="0"/>
              </a:rPr>
              <a:t>services, which had the lowest average rating at 2.50</a:t>
            </a:r>
            <a:r>
              <a:rPr lang="en-US" sz="1800" b="1" i="0" dirty="0">
                <a:solidFill>
                  <a:srgbClr val="252423"/>
                </a:solidFill>
                <a:effectLst/>
                <a:highlight>
                  <a:srgbClr val="FFFFFF"/>
                </a:highlight>
                <a:latin typeface="Times New Roman" panose="02020603050405020304" pitchFamily="18" charset="0"/>
                <a:cs typeface="Times New Roman" panose="02020603050405020304" pitchFamily="18" charset="0"/>
              </a:rPr>
              <a:t>.</a:t>
            </a:r>
          </a:p>
          <a:p>
            <a:r>
              <a:rPr lang="en-US" sz="1800" b="0" i="0" dirty="0">
                <a:solidFill>
                  <a:srgbClr val="252423"/>
                </a:solidFill>
                <a:effectLst/>
                <a:highlight>
                  <a:srgbClr val="FFFFFF"/>
                </a:highlight>
                <a:latin typeface="Times New Roman" panose="02020603050405020304" pitchFamily="18" charset="0"/>
                <a:cs typeface="Times New Roman" panose="02020603050405020304" pitchFamily="18" charset="0"/>
              </a:rPr>
              <a:t>Across all 10 product categories, average</a:t>
            </a:r>
            <a:r>
              <a:rPr lang="en-US" sz="1800" dirty="0">
                <a:solidFill>
                  <a:srgbClr val="252423"/>
                </a:solidFill>
                <a:highlight>
                  <a:srgbClr val="FFFFFF"/>
                </a:highlight>
                <a:latin typeface="Times New Roman" panose="02020603050405020304" pitchFamily="18" charset="0"/>
                <a:cs typeface="Times New Roman" panose="02020603050405020304" pitchFamily="18" charset="0"/>
              </a:rPr>
              <a:t> </a:t>
            </a:r>
            <a:r>
              <a:rPr lang="en-US" sz="1800" b="0" i="0" dirty="0">
                <a:solidFill>
                  <a:srgbClr val="252423"/>
                </a:solidFill>
                <a:effectLst/>
                <a:highlight>
                  <a:srgbClr val="FFFFFF"/>
                </a:highlight>
                <a:latin typeface="Times New Roman" panose="02020603050405020304" pitchFamily="18" charset="0"/>
                <a:cs typeface="Times New Roman" panose="02020603050405020304" pitchFamily="18" charset="0"/>
              </a:rPr>
              <a:t>rating ranged from 2.50 to 3.86</a:t>
            </a:r>
            <a:r>
              <a:rPr lang="en-US" b="0" i="0" dirty="0">
                <a:solidFill>
                  <a:srgbClr val="252423"/>
                </a:solidFill>
                <a:effectLst/>
                <a:highlight>
                  <a:srgbClr val="FFFFFF"/>
                </a:highlight>
                <a:latin typeface="Segoe UI" panose="020B0502040204020203" pitchFamily="34" charset="0"/>
              </a:rPr>
              <a:t>.</a:t>
            </a:r>
            <a:endParaRPr lang="en-US" b="1" dirty="0">
              <a:solidFill>
                <a:srgbClr val="252423"/>
              </a:solidFill>
              <a:highlight>
                <a:srgbClr val="FFFFFF"/>
              </a:highlight>
              <a:latin typeface="Segoe UI" panose="020B0502040204020203" pitchFamily="34" charset="0"/>
            </a:endParaRPr>
          </a:p>
          <a:p>
            <a:endParaRPr lang="en-US" dirty="0">
              <a:solidFill>
                <a:srgbClr val="252423"/>
              </a:solidFill>
              <a:highlight>
                <a:srgbClr val="FFFFFF"/>
              </a:highlight>
              <a:latin typeface="Segoe UI" panose="020B0502040204020203" pitchFamily="34" charset="0"/>
            </a:endParaRPr>
          </a:p>
        </p:txBody>
      </p:sp>
      <p:pic>
        <p:nvPicPr>
          <p:cNvPr id="8" name="Picture 7">
            <a:extLst>
              <a:ext uri="{FF2B5EF4-FFF2-40B4-BE49-F238E27FC236}">
                <a16:creationId xmlns:a16="http://schemas.microsoft.com/office/drawing/2014/main" id="{F3EEE73E-2AFE-D397-3876-E69EC29CD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0151" y="2057399"/>
            <a:ext cx="3268100" cy="4304581"/>
          </a:xfrm>
          <a:prstGeom prst="rect">
            <a:avLst/>
          </a:prstGeom>
        </p:spPr>
      </p:pic>
    </p:spTree>
    <p:extLst>
      <p:ext uri="{BB962C8B-B14F-4D97-AF65-F5344CB8AC3E}">
        <p14:creationId xmlns:p14="http://schemas.microsoft.com/office/powerpoint/2010/main" val="251808955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9E2D-D7EB-B7A2-638E-9945E4B01CB1}"/>
              </a:ext>
            </a:extLst>
          </p:cNvPr>
          <p:cNvSpPr>
            <a:spLocks noGrp="1"/>
          </p:cNvSpPr>
          <p:nvPr>
            <p:ph type="title"/>
          </p:nvPr>
        </p:nvSpPr>
        <p:spPr>
          <a:xfrm>
            <a:off x="839788" y="267420"/>
            <a:ext cx="10512424" cy="1630391"/>
          </a:xfrm>
        </p:spPr>
        <p:txBody>
          <a:bodyPr>
            <a:noAutofit/>
          </a:bodyPr>
          <a:lstStyle/>
          <a:p>
            <a:r>
              <a:rPr lang="en-US" sz="3600" b="1" i="0" dirty="0">
                <a:solidFill>
                  <a:srgbClr val="202B45"/>
                </a:solidFill>
                <a:effectLst/>
                <a:highlight>
                  <a:srgbClr val="FFFFFF"/>
                </a:highlight>
                <a:latin typeface="Times New Roman" panose="02020603050405020304" pitchFamily="18" charset="0"/>
                <a:cs typeface="Times New Roman" panose="02020603050405020304" pitchFamily="18" charset="0"/>
              </a:rPr>
              <a:t>State-wise Sales Analysis:</a:t>
            </a:r>
            <a:br>
              <a:rPr lang="en-US" b="0" i="0" dirty="0">
                <a:solidFill>
                  <a:srgbClr val="202B45"/>
                </a:solidFill>
                <a:effectLst/>
                <a:highlight>
                  <a:srgbClr val="FFFFFF"/>
                </a:highlight>
                <a:latin typeface="Times New Roman" panose="02020603050405020304" pitchFamily="18" charset="0"/>
                <a:cs typeface="Times New Roman" panose="02020603050405020304" pitchFamily="18" charset="0"/>
              </a:rPr>
            </a:br>
            <a:r>
              <a:rPr lang="en-US" sz="2400" b="0" i="0" dirty="0">
                <a:solidFill>
                  <a:srgbClr val="202B45"/>
                </a:solidFill>
                <a:effectLst/>
                <a:highlight>
                  <a:srgbClr val="FFFFFF"/>
                </a:highlight>
                <a:latin typeface="Times New Roman" panose="02020603050405020304" pitchFamily="18" charset="0"/>
                <a:cs typeface="Times New Roman" panose="02020603050405020304" pitchFamily="18" charset="0"/>
              </a:rPr>
              <a:t>Identify and visually represent states with high and low sales, providing a clear understanding of regional sales performance.</a:t>
            </a:r>
            <a:br>
              <a:rPr lang="en-US" b="0" i="0" dirty="0">
                <a:solidFill>
                  <a:srgbClr val="202B45"/>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F1B9078-D97D-081B-3804-274CB7C132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0642" y="2682815"/>
            <a:ext cx="4513262" cy="2639683"/>
          </a:xfrm>
        </p:spPr>
      </p:pic>
      <p:sp>
        <p:nvSpPr>
          <p:cNvPr id="4" name="Text Placeholder 3">
            <a:extLst>
              <a:ext uri="{FF2B5EF4-FFF2-40B4-BE49-F238E27FC236}">
                <a16:creationId xmlns:a16="http://schemas.microsoft.com/office/drawing/2014/main" id="{9DD3D5F4-0DB9-344F-14B5-450323E3D6E7}"/>
              </a:ext>
            </a:extLst>
          </p:cNvPr>
          <p:cNvSpPr>
            <a:spLocks noGrp="1"/>
          </p:cNvSpPr>
          <p:nvPr>
            <p:ph type="body" sz="half" idx="2"/>
          </p:nvPr>
        </p:nvSpPr>
        <p:spPr>
          <a:xfrm>
            <a:off x="839788" y="2428337"/>
            <a:ext cx="3949269" cy="2747512"/>
          </a:xfrm>
        </p:spPr>
        <p:txBody>
          <a:bodyPr>
            <a:noAutofit/>
          </a:bodyPr>
          <a:lstStyle/>
          <a:p>
            <a:pPr marL="285750" indent="-285750">
              <a:buFont typeface="Arial" panose="020B0604020202020204" pitchFamily="34" charset="0"/>
              <a:buChar char="•"/>
            </a:pPr>
            <a:r>
              <a:rPr lang="en-US" sz="1800" b="0" i="0" dirty="0">
                <a:solidFill>
                  <a:srgbClr val="252423"/>
                </a:solidFill>
                <a:effectLst/>
                <a:highlight>
                  <a:srgbClr val="FFFFFF"/>
                </a:highlight>
                <a:latin typeface="Times New Roman" panose="02020603050405020304" pitchFamily="18" charset="0"/>
                <a:cs typeface="Times New Roman" panose="02020603050405020304" pitchFamily="18" charset="0"/>
              </a:rPr>
              <a:t>At 52,02,955.05, SP had the highest Sum of price and was 66,353. 82% higher than RR, which had the lowest Sum of price at 7,829.43.</a:t>
            </a:r>
          </a:p>
          <a:p>
            <a:pPr marL="285750" indent="-285750">
              <a:buFont typeface="Arial" panose="020B0604020202020204" pitchFamily="34" charset="0"/>
              <a:buChar char="•"/>
            </a:pPr>
            <a:endParaRPr lang="en-US" sz="1800" dirty="0">
              <a:solidFill>
                <a:srgbClr val="252423"/>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dirty="0">
                <a:solidFill>
                  <a:srgbClr val="252423"/>
                </a:solidFill>
                <a:effectLst/>
                <a:highlight>
                  <a:srgbClr val="FFFFFF"/>
                </a:highlight>
                <a:latin typeface="Times New Roman" panose="02020603050405020304" pitchFamily="18" charset="0"/>
                <a:cs typeface="Times New Roman" panose="02020603050405020304" pitchFamily="18" charset="0"/>
              </a:rPr>
              <a:t>SP accounted for 38.28% of Sum of price.</a:t>
            </a:r>
          </a:p>
          <a:p>
            <a:pPr marL="285750" indent="-285750">
              <a:buFont typeface="Arial" panose="020B0604020202020204" pitchFamily="34" charset="0"/>
              <a:buChar char="•"/>
            </a:pPr>
            <a:endParaRPr lang="en-US" sz="1800" dirty="0">
              <a:solidFill>
                <a:srgbClr val="252423"/>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dirty="0">
                <a:solidFill>
                  <a:srgbClr val="252423"/>
                </a:solidFill>
                <a:effectLst/>
                <a:highlight>
                  <a:srgbClr val="FFFFFF"/>
                </a:highlight>
                <a:latin typeface="Times New Roman" panose="02020603050405020304" pitchFamily="18" charset="0"/>
                <a:cs typeface="Times New Roman" panose="02020603050405020304" pitchFamily="18" charset="0"/>
              </a:rPr>
              <a:t>Across all 27 customer state, Sum of price ranged from 7,829.43 to 52,02,955.05.</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54EA882-3F2F-35E3-746A-52D70F93C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7560" y="2057400"/>
            <a:ext cx="1676486" cy="3867349"/>
          </a:xfrm>
          <a:prstGeom prst="rect">
            <a:avLst/>
          </a:prstGeom>
        </p:spPr>
      </p:pic>
    </p:spTree>
    <p:extLst>
      <p:ext uri="{BB962C8B-B14F-4D97-AF65-F5344CB8AC3E}">
        <p14:creationId xmlns:p14="http://schemas.microsoft.com/office/powerpoint/2010/main" val="8164420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414D-8F5F-DA88-C102-A7B60867A787}"/>
              </a:ext>
            </a:extLst>
          </p:cNvPr>
          <p:cNvSpPr>
            <a:spLocks noGrp="1"/>
          </p:cNvSpPr>
          <p:nvPr>
            <p:ph type="title"/>
          </p:nvPr>
        </p:nvSpPr>
        <p:spPr>
          <a:xfrm>
            <a:off x="839788" y="267420"/>
            <a:ext cx="10512424" cy="1789980"/>
          </a:xfrm>
        </p:spPr>
        <p:txBody>
          <a:bodyPr>
            <a:normAutofit fontScale="90000"/>
          </a:bodyPr>
          <a:lstStyle/>
          <a:p>
            <a:r>
              <a:rPr lang="en-US" sz="3600" b="1" i="0" dirty="0">
                <a:solidFill>
                  <a:srgbClr val="202B45"/>
                </a:solidFill>
                <a:effectLst/>
                <a:highlight>
                  <a:srgbClr val="FFFFFF"/>
                </a:highlight>
                <a:latin typeface="Times New Roman" panose="02020603050405020304" pitchFamily="18" charset="0"/>
                <a:cs typeface="Times New Roman" panose="02020603050405020304" pitchFamily="18" charset="0"/>
              </a:rPr>
              <a:t>Seasonal Sales Patterns:</a:t>
            </a:r>
            <a:br>
              <a:rPr lang="en-US" sz="3600" b="0" i="0" dirty="0">
                <a:solidFill>
                  <a:srgbClr val="202B45"/>
                </a:solidFill>
                <a:effectLst/>
                <a:highlight>
                  <a:srgbClr val="FFFFFF"/>
                </a:highlight>
                <a:latin typeface="Times New Roman" panose="02020603050405020304" pitchFamily="18" charset="0"/>
                <a:cs typeface="Times New Roman" panose="02020603050405020304" pitchFamily="18" charset="0"/>
              </a:rPr>
            </a:br>
            <a:r>
              <a:rPr lang="en-US" sz="3100" b="0" i="0" dirty="0">
                <a:solidFill>
                  <a:srgbClr val="202B45"/>
                </a:solidFill>
                <a:effectLst/>
                <a:highlight>
                  <a:srgbClr val="FFFFFF"/>
                </a:highlight>
                <a:latin typeface="Times New Roman" panose="02020603050405020304" pitchFamily="18" charset="0"/>
                <a:cs typeface="Times New Roman" panose="02020603050405020304" pitchFamily="18" charset="0"/>
              </a:rPr>
              <a:t>Investigate and visualize any seasonal patterns(Quarterly) or trends in sales data over the course of the year.</a:t>
            </a:r>
            <a:br>
              <a:rPr lang="en-US" b="0" i="0" dirty="0">
                <a:solidFill>
                  <a:srgbClr val="202B45"/>
                </a:solidFill>
                <a:effectLst/>
                <a:highlight>
                  <a:srgbClr val="FFFFFF"/>
                </a:highlight>
                <a:latin typeface="Metropolis"/>
              </a:rPr>
            </a:br>
            <a:endParaRPr lang="en-IN" dirty="0"/>
          </a:p>
        </p:txBody>
      </p:sp>
      <p:pic>
        <p:nvPicPr>
          <p:cNvPr id="18" name="Content Placeholder 17">
            <a:extLst>
              <a:ext uri="{FF2B5EF4-FFF2-40B4-BE49-F238E27FC236}">
                <a16:creationId xmlns:a16="http://schemas.microsoft.com/office/drawing/2014/main" id="{9E9BE5E8-A8EB-CF22-A3D8-0FCAFFAFDB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1943798"/>
            <a:ext cx="6172200" cy="2012272"/>
          </a:xfrm>
        </p:spPr>
      </p:pic>
      <p:sp>
        <p:nvSpPr>
          <p:cNvPr id="4" name="Text Placeholder 3">
            <a:extLst>
              <a:ext uri="{FF2B5EF4-FFF2-40B4-BE49-F238E27FC236}">
                <a16:creationId xmlns:a16="http://schemas.microsoft.com/office/drawing/2014/main" id="{7F4C4908-CF91-BBD8-3025-7FCB7C2DF107}"/>
              </a:ext>
            </a:extLst>
          </p:cNvPr>
          <p:cNvSpPr>
            <a:spLocks noGrp="1"/>
          </p:cNvSpPr>
          <p:nvPr>
            <p:ph type="body" sz="half" idx="2"/>
          </p:nvPr>
        </p:nvSpPr>
        <p:spPr>
          <a:xfrm>
            <a:off x="839789" y="2255807"/>
            <a:ext cx="4103148" cy="4440872"/>
          </a:xfrm>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tabLst/>
            </a:pPr>
            <a:r>
              <a:rPr lang="en-US" sz="2600" b="1" dirty="0">
                <a:latin typeface="Times New Roman" panose="02020603050405020304" pitchFamily="18" charset="0"/>
                <a:cs typeface="Times New Roman" panose="02020603050405020304" pitchFamily="18" charset="0"/>
              </a:rPr>
              <a:t>2016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starts with very low sales in Q3.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significant increase in Q4 with sales rising to 49,518.56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9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600" b="1" dirty="0">
                <a:latin typeface="Times New Roman" panose="02020603050405020304" pitchFamily="18" charset="0"/>
                <a:cs typeface="Times New Roman" panose="02020603050405020304" pitchFamily="18" charset="0"/>
              </a:rPr>
              <a:t>2017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substantial jump in Q1 with sales of 741,960.19.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growth is observed each quarter, peaking in Q4 at 2,418,404.97</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9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2018: </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upward trend continues into Q1 and Q2 with sales reaching 2,777,422.51 and 2,858,289.74 respectively.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decline is seen in Q3 with sales dropping to 1,750,338.55.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IN" dirty="0"/>
          </a:p>
        </p:txBody>
      </p:sp>
      <p:sp>
        <p:nvSpPr>
          <p:cNvPr id="10" name="Rectangle 6">
            <a:extLst>
              <a:ext uri="{FF2B5EF4-FFF2-40B4-BE49-F238E27FC236}">
                <a16:creationId xmlns:a16="http://schemas.microsoft.com/office/drawing/2014/main" id="{CB0B0D82-9E50-4139-411A-3E35137DFA89}"/>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20" name="Picture 19">
            <a:extLst>
              <a:ext uri="{FF2B5EF4-FFF2-40B4-BE49-F238E27FC236}">
                <a16:creationId xmlns:a16="http://schemas.microsoft.com/office/drawing/2014/main" id="{6AC84089-4C9F-2136-68C0-7977FA172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3276" y="4022066"/>
            <a:ext cx="2803584" cy="2674613"/>
          </a:xfrm>
          <a:prstGeom prst="rect">
            <a:avLst/>
          </a:prstGeom>
        </p:spPr>
      </p:pic>
    </p:spTree>
    <p:extLst>
      <p:ext uri="{BB962C8B-B14F-4D97-AF65-F5344CB8AC3E}">
        <p14:creationId xmlns:p14="http://schemas.microsoft.com/office/powerpoint/2010/main" val="4056044985"/>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210</TotalTime>
  <Words>870</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Metropolis</vt:lpstr>
      <vt:lpstr>Segoe UI</vt:lpstr>
      <vt:lpstr>Times New Roman</vt:lpstr>
      <vt:lpstr>Trebuchet MS</vt:lpstr>
      <vt:lpstr>Wingdings 3</vt:lpstr>
      <vt:lpstr>Facet</vt:lpstr>
      <vt:lpstr>SHOPNEST STORE DATA ANALYTICS (POWER BI Capstone Project-SKILLOVILLA)  -ABHIJEE RANJAN</vt:lpstr>
      <vt:lpstr>CONTENTS : </vt:lpstr>
      <vt:lpstr>Top Categories by Total Price: Identify and visually represent the top 10 product categories by total sales. </vt:lpstr>
      <vt:lpstr>Delayed Orders Analysis: Determine the number of delayed orders in each category.  Note : An order is considered delayed if the actual delivery date is later than the estimated delivery date. </vt:lpstr>
      <vt:lpstr>Monthly Comparison of Delayed and On-Time Orders: Create a dynamic visual that compares the number of delayed orders to the number of orders received earlier for each month. Utilize the drill through cross-report feature to provide a detailed analysis of late and on-time deliveries. </vt:lpstr>
      <vt:lpstr>Payment Method Analysis:  Analyze the most frequently used payment methods by customers using a visually appealing representation, such as a pie chart or other suitable visuals. </vt:lpstr>
      <vt:lpstr>Product Rating Analysis: Determine the top 10 highest-rated products and the bottom 10 lowest-rated products using a bar or column chart. </vt:lpstr>
      <vt:lpstr>State-wise Sales Analysis: Identify and visually represent states with high and low sales, providing a clear understanding of regional sales performance. </vt:lpstr>
      <vt:lpstr>Seasonal Sales Patterns: Investigate and visualize any seasonal patterns(Quarterly) or trends in sales data over the course of the year. </vt:lpstr>
      <vt:lpstr>     Revenue Analysis: Determine the total revenue generated by ShopNest Store  and analyze how it changes over time(Yearly). Represent this information through suitable visuals to highlight trends and patterns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ABHIJEET RANJAN</dc:creator>
  <cp:lastModifiedBy>ABHIJEET RANJAN</cp:lastModifiedBy>
  <cp:revision>4</cp:revision>
  <dcterms:created xsi:type="dcterms:W3CDTF">2024-06-22T08:09:26Z</dcterms:created>
  <dcterms:modified xsi:type="dcterms:W3CDTF">2024-06-23T13:05:06Z</dcterms:modified>
</cp:coreProperties>
</file>