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60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39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88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1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54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스킬 데이터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127AD19C-4D65-61C0-36C0-422812E4B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338910"/>
              </p:ext>
            </p:extLst>
          </p:nvPr>
        </p:nvGraphicFramePr>
        <p:xfrm>
          <a:off x="212819" y="1317116"/>
          <a:ext cx="8255900" cy="38098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 err="1"/>
                        <a:t>SpiritSkill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BossIndex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해당 보스의 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앞의 </a:t>
                      </a: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Usetype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따라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이면 타일 단위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계산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여기에 뭐가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들어가냐에따라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능력이 발동 했을 때 피격 되는 대상을 측정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살아 있는 시간 동안 단일을 제외한 모든 투사체가 지속 시간동안 주기 마다 피격 판정을 리셋 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이후 생성 될 수 있는 인덱스</a:t>
                      </a:r>
                      <a:r>
                        <a:rPr lang="en-US" altLang="ko-KR" sz="1000" u="none" strike="noStrike" cap="none" dirty="0"/>
                        <a:t>. </a:t>
                      </a:r>
                      <a:r>
                        <a:rPr lang="ko-KR" altLang="en-US" sz="1000" u="none" strike="noStrike" cap="none" dirty="0"/>
                        <a:t>생성 지점은 투사체가 종료된 지점을 </a:t>
                      </a:r>
                      <a:r>
                        <a:rPr lang="en-US" altLang="ko-KR" sz="1000" u="none" strike="noStrike" cap="none" dirty="0"/>
                        <a:t>0, 0</a:t>
                      </a:r>
                      <a:r>
                        <a:rPr lang="ko-KR" altLang="en-US" sz="1000" u="none" strike="noStrike" cap="none" dirty="0"/>
                        <a:t>으로 지정 한다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사용되는 버프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위력에 상관 없이 해당 능력에 피해를 받으면 버프가 적용된다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능력치에 관한 테이블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48121" y="1213113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771635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데미지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회복 수치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감지 대상이 아군이면 위력에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적혀있는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수치만큼 힐을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771659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66143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D7091D-0EC1-31C3-27D1-3E402656C180}"/>
              </a:ext>
            </a:extLst>
          </p:cNvPr>
          <p:cNvGrpSpPr/>
          <p:nvPr/>
        </p:nvGrpSpPr>
        <p:grpSpPr>
          <a:xfrm>
            <a:off x="1325536" y="3934787"/>
            <a:ext cx="6210728" cy="2312048"/>
            <a:chOff x="1325535" y="3683694"/>
            <a:chExt cx="6587585" cy="25498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E36DA1-9E8A-A608-DC34-F1D0C0259629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9203E511-28C2-BCCD-CA29-9A61CD9B70D5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2AAC2BC2-EECD-4812-A2E9-A9BAE2EE1D6D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74A853E5-2FCA-3275-CF62-BF5F7DE37BE6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EC40CACD-25D8-9DE7-D730-354D58493514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26600E60-0143-6E2E-ED46-CABE20C98ED2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68C8444-BACC-7E79-F23A-3BDD2514B3B2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8F004C9D-029D-51D6-E66C-2A36FDBDFD37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E7407FA2-D6A5-0676-3DDC-B9408A622E1A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D3F8C155-1CA3-1C30-75E3-338365C67EC7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4E348C2D-E0AF-3FD8-D014-3D6D9E39BAF7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C6E49DE3-4655-1213-900A-AC461DA4A8DB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80A37B51-44B3-1EA8-C711-23446FAE30CA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548F40FE-8DE7-1022-E11C-41D68B59439D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54F1D69A-1DA3-963D-09DC-49043F3CBEA8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E19D2765-B101-9ABF-28D7-EC60F8E155E0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57BD1293-C799-08ED-20B2-7B44224C6ACE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CA28182-6334-2C7A-EFC1-D670BE76FFB3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59FE9997-9D60-92C5-BC5F-BB72EAE42EC8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6A445C3B-917E-A444-49E9-DD6B6B85F15E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EEE1B996-E306-264A-6394-CFDAC74F5465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08406C23-4EF7-8614-F0C7-35C374C1DDF5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7826DBE0-79A2-0E93-C6CF-78D839FB6E45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AFB99DD-6F89-6A5B-C3D5-65C047D3F10F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B5C2D737-5BF3-79ED-0611-B86583334E6A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4C808A1F-4B2F-158E-B9B2-F5C1D8998CD7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39F79213-ABEB-F394-B368-AD4051AC7292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0670B45A-4A86-DFE9-E942-D006FDDF9BFD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A7929B3B-0B9E-F397-BB5B-025030FADEE9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E09F6B39-F06E-A3C5-490F-045B668C1FFC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19DFF3D3-C65B-CC6B-E6FE-C1464CB73A21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3B5D81E-A33D-D7D2-3637-1A258A564170}"/>
                </a:ext>
              </a:extLst>
            </p:cNvPr>
            <p:cNvSpPr/>
            <p:nvPr/>
          </p:nvSpPr>
          <p:spPr>
            <a:xfrm>
              <a:off x="2202184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586716D-8C86-56F6-6CA9-6CDB2DA8634C}"/>
                </a:ext>
              </a:extLst>
            </p:cNvPr>
            <p:cNvSpPr/>
            <p:nvPr/>
          </p:nvSpPr>
          <p:spPr>
            <a:xfrm>
              <a:off x="3208800" y="4601445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715AA8C-84D9-3BE4-DACC-93D018D2CB19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12BD82B3-02A7-F6CE-1720-4F7B67198D2F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2182EE2C-4413-973F-9CE6-0DC8C0717866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08B03949-4907-7AC6-0D0B-082388F0DF7E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ED1D3110-6074-A3F1-75DD-EE22021452EF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CBE79755-6389-AC59-6D31-7B7ACC8D7CB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F657EFE8-9709-C406-61EC-AFA5753D6455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2D00BF40-46F9-7535-D667-54BF7BCC254C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EACDA6FE-6225-7922-8DA7-B6779B99EB32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3A821F7F-AA84-8287-B66A-CF25F90347AD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D112B550-1B70-856E-4468-EF6ADC21974D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0D42182A-1728-6486-6EA7-979E09608CDB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3DA2F8DD-81D5-CC53-D736-285A771D21A4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AD443A18-FCCE-CA0D-9F8D-38BB5A4E125F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0FF5EDBE-6F3E-A135-4721-7548C6191DAC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F4E4AA5-3884-1935-1844-4E80AFA7E060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B20DE683-CC4F-328B-A0D3-E776A0A43623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E4900788-73D8-78A7-BF5E-CA72BA08D497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1A8A2247-DD87-B005-8C2F-EDE80BFE61C4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94D1BBF1-580A-80FF-A7A6-0CE33887DBF8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199A554B-368E-AF0E-165E-061CF895BAEB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393815D-527A-B24D-EEF7-FD37F083D974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1FE94689-3EC5-3516-A677-BEA8B411B5C1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96D5E597-D356-DFB2-1102-4CEE59BA3489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F884E1DA-EC2E-D7FE-7043-26EFACB4F8A6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95D21BF3-B3D7-BDC3-A678-FD9E99CDD813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A9C27F55-1516-3743-A8F4-7EE758DC108D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BACE307-2157-358A-315C-FD316C9809ED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6F88C4C6-4B41-F956-3A18-E31BB17789A3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30732378-1513-FA02-822E-8868BF8B398B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293941C5-1D25-DAF0-74BB-CBFDCD742303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438B8AD-F839-2AF4-1360-6E148869759C}"/>
                </a:ext>
              </a:extLst>
            </p:cNvPr>
            <p:cNvSpPr/>
            <p:nvPr/>
          </p:nvSpPr>
          <p:spPr>
            <a:xfrm>
              <a:off x="6273100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EA8FFEC-73A2-54AC-582B-1486306B6C8D}"/>
                </a:ext>
              </a:extLst>
            </p:cNvPr>
            <p:cNvSpPr/>
            <p:nvPr/>
          </p:nvSpPr>
          <p:spPr>
            <a:xfrm>
              <a:off x="6481144" y="4613314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CA92AE8-E860-B515-661E-F4E4FDC69D21}"/>
                </a:ext>
              </a:extLst>
            </p:cNvPr>
            <p:cNvCxnSpPr>
              <a:cxnSpLocks/>
              <a:stCxn id="10" idx="3"/>
              <a:endCxn id="46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0" name="Google Shape;194;p7">
              <a:extLst>
                <a:ext uri="{FF2B5EF4-FFF2-40B4-BE49-F238E27FC236}">
                  <a16:creationId xmlns:a16="http://schemas.microsoft.com/office/drawing/2014/main" id="{810594E3-C699-E29F-AE82-58BD1D4F4393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감지 대상이 적군이면 데미지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94;p7">
              <a:extLst>
                <a:ext uri="{FF2B5EF4-FFF2-40B4-BE49-F238E27FC236}">
                  <a16:creationId xmlns:a16="http://schemas.microsoft.com/office/drawing/2014/main" id="{6407BA37-9F5A-6074-73A3-2C933420AA4C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감지 대상이 아군일 경우 힐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907E9C0-5FEC-1482-0E85-8238D1785974}"/>
              </a:ext>
            </a:extLst>
          </p:cNvPr>
          <p:cNvCxnSpPr>
            <a:cxnSpLocks/>
          </p:cNvCxnSpPr>
          <p:nvPr/>
        </p:nvCxnSpPr>
        <p:spPr>
          <a:xfrm flipV="1">
            <a:off x="6221690" y="4697517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FFDFBF2-B529-974D-EB2F-5FDDC09424FD}"/>
              </a:ext>
            </a:extLst>
          </p:cNvPr>
          <p:cNvCxnSpPr>
            <a:cxnSpLocks/>
          </p:cNvCxnSpPr>
          <p:nvPr/>
        </p:nvCxnSpPr>
        <p:spPr>
          <a:xfrm flipV="1">
            <a:off x="6433869" y="4764022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B6A5E7-A3C5-19F4-A706-E8E0658A4B4A}"/>
              </a:ext>
            </a:extLst>
          </p:cNvPr>
          <p:cNvCxnSpPr>
            <a:cxnSpLocks/>
          </p:cNvCxnSpPr>
          <p:nvPr/>
        </p:nvCxnSpPr>
        <p:spPr>
          <a:xfrm flipV="1">
            <a:off x="6347024" y="4948937"/>
            <a:ext cx="0" cy="160377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90AF70F-963D-45BF-B54B-20C76FB93162}"/>
              </a:ext>
            </a:extLst>
          </p:cNvPr>
          <p:cNvCxnSpPr>
            <a:cxnSpLocks/>
          </p:cNvCxnSpPr>
          <p:nvPr/>
        </p:nvCxnSpPr>
        <p:spPr>
          <a:xfrm>
            <a:off x="3140178" y="4743864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C0EC032-FB65-FE06-065A-95F524726376}"/>
              </a:ext>
            </a:extLst>
          </p:cNvPr>
          <p:cNvCxnSpPr>
            <a:cxnSpLocks/>
          </p:cNvCxnSpPr>
          <p:nvPr/>
        </p:nvCxnSpPr>
        <p:spPr>
          <a:xfrm>
            <a:off x="3368882" y="4832715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905BD93-AC0E-CC4B-42B9-1AA56F28E772}"/>
              </a:ext>
            </a:extLst>
          </p:cNvPr>
          <p:cNvCxnSpPr>
            <a:cxnSpLocks/>
          </p:cNvCxnSpPr>
          <p:nvPr/>
        </p:nvCxnSpPr>
        <p:spPr>
          <a:xfrm>
            <a:off x="3140178" y="4986940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32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73627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사용 타입에 따라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타일 단위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계산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972623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8623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C3494-830C-60D0-701D-D52EF4316E30}"/>
              </a:ext>
            </a:extLst>
          </p:cNvPr>
          <p:cNvSpPr/>
          <p:nvPr/>
        </p:nvSpPr>
        <p:spPr>
          <a:xfrm>
            <a:off x="1325536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0F75D858-FB26-3A6A-1564-E26323B02D66}"/>
              </a:ext>
            </a:extLst>
          </p:cNvPr>
          <p:cNvSpPr/>
          <p:nvPr/>
        </p:nvSpPr>
        <p:spPr>
          <a:xfrm rot="16200000">
            <a:off x="1517447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3B115690-CA41-52CD-9245-B255E124862E}"/>
              </a:ext>
            </a:extLst>
          </p:cNvPr>
          <p:cNvSpPr/>
          <p:nvPr/>
        </p:nvSpPr>
        <p:spPr>
          <a:xfrm rot="16200000">
            <a:off x="1899481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4C2C0CD0-AE0F-FF96-C58A-2A9073E5DE30}"/>
              </a:ext>
            </a:extLst>
          </p:cNvPr>
          <p:cNvSpPr/>
          <p:nvPr/>
        </p:nvSpPr>
        <p:spPr>
          <a:xfrm rot="16200000">
            <a:off x="2281514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D6DE579A-52FD-75A1-F5F0-6A3072DEB917}"/>
              </a:ext>
            </a:extLst>
          </p:cNvPr>
          <p:cNvSpPr/>
          <p:nvPr/>
        </p:nvSpPr>
        <p:spPr>
          <a:xfrm rot="16200000">
            <a:off x="2663548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FA398BA6-63D4-2A93-1B0E-AF56D2B08C27}"/>
              </a:ext>
            </a:extLst>
          </p:cNvPr>
          <p:cNvSpPr/>
          <p:nvPr/>
        </p:nvSpPr>
        <p:spPr>
          <a:xfrm rot="16200000">
            <a:off x="3045580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1309775D-27E2-0CBA-464B-2FC242C8DEBC}"/>
              </a:ext>
            </a:extLst>
          </p:cNvPr>
          <p:cNvSpPr/>
          <p:nvPr/>
        </p:nvSpPr>
        <p:spPr>
          <a:xfrm rot="16200000">
            <a:off x="3427614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AFCFB08-945C-E2B3-4D91-E218B21506BF}"/>
              </a:ext>
            </a:extLst>
          </p:cNvPr>
          <p:cNvSpPr/>
          <p:nvPr/>
        </p:nvSpPr>
        <p:spPr>
          <a:xfrm rot="16200000">
            <a:off x="1710565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F20A627-146F-96CA-8472-772CCBE9C659}"/>
              </a:ext>
            </a:extLst>
          </p:cNvPr>
          <p:cNvSpPr/>
          <p:nvPr/>
        </p:nvSpPr>
        <p:spPr>
          <a:xfrm rot="16200000">
            <a:off x="2092599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15E3BCB3-5C6E-102B-46E8-00E51F4718BB}"/>
              </a:ext>
            </a:extLst>
          </p:cNvPr>
          <p:cNvSpPr/>
          <p:nvPr/>
        </p:nvSpPr>
        <p:spPr>
          <a:xfrm rot="16200000">
            <a:off x="2474632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1CEC2016-CE11-C8B3-72FB-447FB8F7BB31}"/>
              </a:ext>
            </a:extLst>
          </p:cNvPr>
          <p:cNvSpPr/>
          <p:nvPr/>
        </p:nvSpPr>
        <p:spPr>
          <a:xfrm rot="16200000">
            <a:off x="2856666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E4095BD-ECFB-BEF0-41BB-6335EC90AB58}"/>
              </a:ext>
            </a:extLst>
          </p:cNvPr>
          <p:cNvSpPr/>
          <p:nvPr/>
        </p:nvSpPr>
        <p:spPr>
          <a:xfrm rot="16200000">
            <a:off x="3238698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F3440DF4-C6C9-1C34-0759-42A29A00EE97}"/>
              </a:ext>
            </a:extLst>
          </p:cNvPr>
          <p:cNvSpPr/>
          <p:nvPr/>
        </p:nvSpPr>
        <p:spPr>
          <a:xfrm rot="16200000">
            <a:off x="3620732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6BB7512E-6083-529E-46EA-B03CFBF93348}"/>
              </a:ext>
            </a:extLst>
          </p:cNvPr>
          <p:cNvSpPr/>
          <p:nvPr/>
        </p:nvSpPr>
        <p:spPr>
          <a:xfrm rot="16200000">
            <a:off x="1516019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25E9727A-D38A-5CD5-7422-22A3890F0720}"/>
              </a:ext>
            </a:extLst>
          </p:cNvPr>
          <p:cNvSpPr/>
          <p:nvPr/>
        </p:nvSpPr>
        <p:spPr>
          <a:xfrm rot="16200000">
            <a:off x="1898052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C5AE7701-5B84-04E9-694B-B4648467C809}"/>
              </a:ext>
            </a:extLst>
          </p:cNvPr>
          <p:cNvSpPr/>
          <p:nvPr/>
        </p:nvSpPr>
        <p:spPr>
          <a:xfrm rot="16200000">
            <a:off x="2280084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661422FC-9AEC-E899-AD94-E3A072E5150D}"/>
              </a:ext>
            </a:extLst>
          </p:cNvPr>
          <p:cNvSpPr/>
          <p:nvPr/>
        </p:nvSpPr>
        <p:spPr>
          <a:xfrm rot="16200000">
            <a:off x="2662117" y="475040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A36C3D92-9C4F-292A-E0B7-135CB5267ABA}"/>
              </a:ext>
            </a:extLst>
          </p:cNvPr>
          <p:cNvSpPr/>
          <p:nvPr/>
        </p:nvSpPr>
        <p:spPr>
          <a:xfrm rot="16200000">
            <a:off x="3044152" y="475040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49D3F2E9-A0E9-BB81-5BE7-CCC0156B90F9}"/>
              </a:ext>
            </a:extLst>
          </p:cNvPr>
          <p:cNvSpPr/>
          <p:nvPr/>
        </p:nvSpPr>
        <p:spPr>
          <a:xfrm rot="16200000">
            <a:off x="3426184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A6849A36-6572-1797-7779-420B1A50DEB8}"/>
              </a:ext>
            </a:extLst>
          </p:cNvPr>
          <p:cNvSpPr/>
          <p:nvPr/>
        </p:nvSpPr>
        <p:spPr>
          <a:xfrm rot="16200000">
            <a:off x="1709137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B85263AB-10E4-9D65-E517-63CACF9A591E}"/>
              </a:ext>
            </a:extLst>
          </p:cNvPr>
          <p:cNvSpPr/>
          <p:nvPr/>
        </p:nvSpPr>
        <p:spPr>
          <a:xfrm rot="16200000">
            <a:off x="2091170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4C0D2948-F17A-94C8-8FBF-7E7E156AD506}"/>
              </a:ext>
            </a:extLst>
          </p:cNvPr>
          <p:cNvSpPr/>
          <p:nvPr/>
        </p:nvSpPr>
        <p:spPr>
          <a:xfrm rot="16200000">
            <a:off x="2473203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569AAFC0-0767-AEC8-E0F2-9275BF13C994}"/>
              </a:ext>
            </a:extLst>
          </p:cNvPr>
          <p:cNvSpPr/>
          <p:nvPr/>
        </p:nvSpPr>
        <p:spPr>
          <a:xfrm rot="16200000">
            <a:off x="2855236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CCFBD7E6-6EA6-4E68-A7EA-E97EC50579E6}"/>
              </a:ext>
            </a:extLst>
          </p:cNvPr>
          <p:cNvSpPr/>
          <p:nvPr/>
        </p:nvSpPr>
        <p:spPr>
          <a:xfrm rot="16200000">
            <a:off x="3237269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D4D787A-D1F9-2ACF-F266-6084CAF64DF5}"/>
              </a:ext>
            </a:extLst>
          </p:cNvPr>
          <p:cNvSpPr/>
          <p:nvPr/>
        </p:nvSpPr>
        <p:spPr>
          <a:xfrm rot="16200000">
            <a:off x="3619303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3A7B0BD3-2803-B4FD-7631-042678192369}"/>
              </a:ext>
            </a:extLst>
          </p:cNvPr>
          <p:cNvSpPr/>
          <p:nvPr/>
        </p:nvSpPr>
        <p:spPr>
          <a:xfrm rot="16200000">
            <a:off x="1516019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517F53C8-56ED-ACEA-5A26-74541808056C}"/>
              </a:ext>
            </a:extLst>
          </p:cNvPr>
          <p:cNvSpPr/>
          <p:nvPr/>
        </p:nvSpPr>
        <p:spPr>
          <a:xfrm rot="16200000">
            <a:off x="189805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2F1C6B8C-DBCC-1480-0C35-34EA8780C189}"/>
              </a:ext>
            </a:extLst>
          </p:cNvPr>
          <p:cNvSpPr/>
          <p:nvPr/>
        </p:nvSpPr>
        <p:spPr>
          <a:xfrm rot="16200000">
            <a:off x="2280085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0B167253-FA71-4F9C-5D2A-F8E74CD91E20}"/>
              </a:ext>
            </a:extLst>
          </p:cNvPr>
          <p:cNvSpPr/>
          <p:nvPr/>
        </p:nvSpPr>
        <p:spPr>
          <a:xfrm rot="16200000">
            <a:off x="2662119" y="5436033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11442840-BE21-A9F9-FD75-7F2F2AFC2100}"/>
              </a:ext>
            </a:extLst>
          </p:cNvPr>
          <p:cNvSpPr/>
          <p:nvPr/>
        </p:nvSpPr>
        <p:spPr>
          <a:xfrm rot="16200000">
            <a:off x="3044152" y="5436032"/>
            <a:ext cx="409799" cy="359071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0750C4D2-8484-7215-7CBF-789261042B95}"/>
              </a:ext>
            </a:extLst>
          </p:cNvPr>
          <p:cNvSpPr/>
          <p:nvPr/>
        </p:nvSpPr>
        <p:spPr>
          <a:xfrm rot="16200000">
            <a:off x="3426185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17C9589-E624-A39D-E3EE-FB30F56C18ED}"/>
              </a:ext>
            </a:extLst>
          </p:cNvPr>
          <p:cNvSpPr/>
          <p:nvPr/>
        </p:nvSpPr>
        <p:spPr>
          <a:xfrm>
            <a:off x="2905674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0D76C0-47F4-44C3-1253-77768CB267E2}"/>
              </a:ext>
            </a:extLst>
          </p:cNvPr>
          <p:cNvSpPr/>
          <p:nvPr/>
        </p:nvSpPr>
        <p:spPr>
          <a:xfrm>
            <a:off x="4409927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9A92EB2D-DCC8-2D0F-85B9-9B3DF419DB25}"/>
              </a:ext>
            </a:extLst>
          </p:cNvPr>
          <p:cNvSpPr/>
          <p:nvPr/>
        </p:nvSpPr>
        <p:spPr>
          <a:xfrm rot="16200000">
            <a:off x="4601839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BA64C638-C2FA-B39D-0BF0-43BC39008CE1}"/>
              </a:ext>
            </a:extLst>
          </p:cNvPr>
          <p:cNvSpPr/>
          <p:nvPr/>
        </p:nvSpPr>
        <p:spPr>
          <a:xfrm rot="16200000">
            <a:off x="4983873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924A486-FF80-A01D-AC09-C585C731C9D1}"/>
              </a:ext>
            </a:extLst>
          </p:cNvPr>
          <p:cNvSpPr/>
          <p:nvPr/>
        </p:nvSpPr>
        <p:spPr>
          <a:xfrm rot="16200000">
            <a:off x="5365905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20216969-FF49-E2F2-2B9B-ACDD3A16E4E3}"/>
              </a:ext>
            </a:extLst>
          </p:cNvPr>
          <p:cNvSpPr/>
          <p:nvPr/>
        </p:nvSpPr>
        <p:spPr>
          <a:xfrm rot="16200000">
            <a:off x="5747939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7D03C62-0BC3-87AB-E314-5E60EC0936D1}"/>
              </a:ext>
            </a:extLst>
          </p:cNvPr>
          <p:cNvSpPr/>
          <p:nvPr/>
        </p:nvSpPr>
        <p:spPr>
          <a:xfrm rot="16200000">
            <a:off x="6129972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4B17E407-1805-91F3-B9E9-4BF4FA52D629}"/>
              </a:ext>
            </a:extLst>
          </p:cNvPr>
          <p:cNvSpPr/>
          <p:nvPr/>
        </p:nvSpPr>
        <p:spPr>
          <a:xfrm rot="16200000">
            <a:off x="6512005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7FA9E308-DBFD-43B0-9179-5F6EC2DF24E6}"/>
              </a:ext>
            </a:extLst>
          </p:cNvPr>
          <p:cNvSpPr/>
          <p:nvPr/>
        </p:nvSpPr>
        <p:spPr>
          <a:xfrm rot="16200000">
            <a:off x="4794957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893A57D5-39C2-E8E0-5D72-213093CEBB95}"/>
              </a:ext>
            </a:extLst>
          </p:cNvPr>
          <p:cNvSpPr/>
          <p:nvPr/>
        </p:nvSpPr>
        <p:spPr>
          <a:xfrm rot="16200000">
            <a:off x="5176991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31512BCB-B25C-86CA-C0DA-A6D0AF19009B}"/>
              </a:ext>
            </a:extLst>
          </p:cNvPr>
          <p:cNvSpPr/>
          <p:nvPr/>
        </p:nvSpPr>
        <p:spPr>
          <a:xfrm rot="16200000">
            <a:off x="5559024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BFAF8C9F-3DEE-98E0-FE7D-B548E229D72E}"/>
              </a:ext>
            </a:extLst>
          </p:cNvPr>
          <p:cNvSpPr/>
          <p:nvPr/>
        </p:nvSpPr>
        <p:spPr>
          <a:xfrm rot="16200000">
            <a:off x="5941057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14139F87-2C51-C92A-0402-64624072C51B}"/>
              </a:ext>
            </a:extLst>
          </p:cNvPr>
          <p:cNvSpPr/>
          <p:nvPr/>
        </p:nvSpPr>
        <p:spPr>
          <a:xfrm rot="16200000">
            <a:off x="6323089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34BD697E-1983-3906-1F86-88C4D736F309}"/>
              </a:ext>
            </a:extLst>
          </p:cNvPr>
          <p:cNvSpPr/>
          <p:nvPr/>
        </p:nvSpPr>
        <p:spPr>
          <a:xfrm rot="16200000">
            <a:off x="6705123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C7222AB1-93CF-BF6D-9FF6-D996B0F95FF2}"/>
              </a:ext>
            </a:extLst>
          </p:cNvPr>
          <p:cNvSpPr/>
          <p:nvPr/>
        </p:nvSpPr>
        <p:spPr>
          <a:xfrm rot="16200000">
            <a:off x="4600410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B0F19D1-9D70-4721-E29F-578354F810C5}"/>
              </a:ext>
            </a:extLst>
          </p:cNvPr>
          <p:cNvSpPr/>
          <p:nvPr/>
        </p:nvSpPr>
        <p:spPr>
          <a:xfrm rot="16200000">
            <a:off x="4982444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50A2BBA-389A-AB0E-19DC-476D5C58744D}"/>
              </a:ext>
            </a:extLst>
          </p:cNvPr>
          <p:cNvSpPr/>
          <p:nvPr/>
        </p:nvSpPr>
        <p:spPr>
          <a:xfrm rot="16200000">
            <a:off x="5364477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C0CED76C-A05F-3158-8064-F6EABA203A77}"/>
              </a:ext>
            </a:extLst>
          </p:cNvPr>
          <p:cNvSpPr/>
          <p:nvPr/>
        </p:nvSpPr>
        <p:spPr>
          <a:xfrm rot="16200000">
            <a:off x="5746509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63BCFCCC-86ED-FC6A-7419-B12CD54FB985}"/>
              </a:ext>
            </a:extLst>
          </p:cNvPr>
          <p:cNvSpPr/>
          <p:nvPr/>
        </p:nvSpPr>
        <p:spPr>
          <a:xfrm rot="16200000">
            <a:off x="6128543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E08D72A5-B24F-0EA0-870C-E28D5E19D62C}"/>
              </a:ext>
            </a:extLst>
          </p:cNvPr>
          <p:cNvSpPr/>
          <p:nvPr/>
        </p:nvSpPr>
        <p:spPr>
          <a:xfrm rot="16200000">
            <a:off x="6510575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EEBA00C-46E7-97D2-08A1-D49D96345401}"/>
              </a:ext>
            </a:extLst>
          </p:cNvPr>
          <p:cNvSpPr/>
          <p:nvPr/>
        </p:nvSpPr>
        <p:spPr>
          <a:xfrm rot="16200000">
            <a:off x="4793529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AAEFD1DC-119B-DF3E-70A8-0C7B030E9FB6}"/>
              </a:ext>
            </a:extLst>
          </p:cNvPr>
          <p:cNvSpPr/>
          <p:nvPr/>
        </p:nvSpPr>
        <p:spPr>
          <a:xfrm rot="16200000">
            <a:off x="5175562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CB6FFE4-A060-4FB8-992D-03FFC577129B}"/>
              </a:ext>
            </a:extLst>
          </p:cNvPr>
          <p:cNvSpPr/>
          <p:nvPr/>
        </p:nvSpPr>
        <p:spPr>
          <a:xfrm rot="16200000">
            <a:off x="5557595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D6787E4-8DE9-B3E4-377B-9F7F1B6C731F}"/>
              </a:ext>
            </a:extLst>
          </p:cNvPr>
          <p:cNvSpPr/>
          <p:nvPr/>
        </p:nvSpPr>
        <p:spPr>
          <a:xfrm rot="16200000">
            <a:off x="5939627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A9308666-600E-E216-CC00-562340955A02}"/>
              </a:ext>
            </a:extLst>
          </p:cNvPr>
          <p:cNvSpPr/>
          <p:nvPr/>
        </p:nvSpPr>
        <p:spPr>
          <a:xfrm rot="16200000">
            <a:off x="6321660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FE7D4393-C260-FD84-0B9F-A6B23343E294}"/>
              </a:ext>
            </a:extLst>
          </p:cNvPr>
          <p:cNvSpPr/>
          <p:nvPr/>
        </p:nvSpPr>
        <p:spPr>
          <a:xfrm rot="16200000">
            <a:off x="6703694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C14E2B70-1799-AC80-C076-0CC39936B6CB}"/>
              </a:ext>
            </a:extLst>
          </p:cNvPr>
          <p:cNvSpPr/>
          <p:nvPr/>
        </p:nvSpPr>
        <p:spPr>
          <a:xfrm rot="16200000">
            <a:off x="460041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1995CBBA-65A6-B932-926A-6D9EF1AB8662}"/>
              </a:ext>
            </a:extLst>
          </p:cNvPr>
          <p:cNvSpPr/>
          <p:nvPr/>
        </p:nvSpPr>
        <p:spPr>
          <a:xfrm rot="16200000">
            <a:off x="4982442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E5569616-5FF3-FE6C-DB35-B5650A0FA368}"/>
              </a:ext>
            </a:extLst>
          </p:cNvPr>
          <p:cNvSpPr/>
          <p:nvPr/>
        </p:nvSpPr>
        <p:spPr>
          <a:xfrm rot="16200000">
            <a:off x="5364477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5D720774-1169-F162-1364-CE67515E7623}"/>
              </a:ext>
            </a:extLst>
          </p:cNvPr>
          <p:cNvSpPr/>
          <p:nvPr/>
        </p:nvSpPr>
        <p:spPr>
          <a:xfrm rot="16200000">
            <a:off x="5746510" y="543603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8DED6626-58D5-6732-BB37-C1F000582182}"/>
              </a:ext>
            </a:extLst>
          </p:cNvPr>
          <p:cNvSpPr/>
          <p:nvPr/>
        </p:nvSpPr>
        <p:spPr>
          <a:xfrm rot="16200000">
            <a:off x="6128543" y="5436032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1568412E-BF22-02C2-996A-3EDED3882FF6}"/>
              </a:ext>
            </a:extLst>
          </p:cNvPr>
          <p:cNvSpPr/>
          <p:nvPr/>
        </p:nvSpPr>
        <p:spPr>
          <a:xfrm rot="16200000">
            <a:off x="6510576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55A2435-DDAB-FD5E-3199-3E0B3F6D45CD}"/>
              </a:ext>
            </a:extLst>
          </p:cNvPr>
          <p:cNvCxnSpPr>
            <a:cxnSpLocks/>
            <a:stCxn id="11" idx="3"/>
            <a:endCxn id="47" idx="1"/>
          </p:cNvCxnSpPr>
          <p:nvPr/>
        </p:nvCxnSpPr>
        <p:spPr>
          <a:xfrm>
            <a:off x="4189200" y="4948936"/>
            <a:ext cx="220728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Google Shape;194;p7">
            <a:extLst>
              <a:ext uri="{FF2B5EF4-FFF2-40B4-BE49-F238E27FC236}">
                <a16:creationId xmlns:a16="http://schemas.microsoft.com/office/drawing/2014/main" id="{6332E34A-1FCC-EBC7-E48B-6F9F395369BF}"/>
              </a:ext>
            </a:extLst>
          </p:cNvPr>
          <p:cNvSpPr txBox="1"/>
          <p:nvPr/>
        </p:nvSpPr>
        <p:spPr>
          <a:xfrm>
            <a:off x="1334400" y="5985265"/>
            <a:ext cx="31425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단위의 범위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DC8B04D-E4F4-16B5-AA18-4EF2754B3AB6}"/>
              </a:ext>
            </a:extLst>
          </p:cNvPr>
          <p:cNvSpPr/>
          <p:nvPr/>
        </p:nvSpPr>
        <p:spPr>
          <a:xfrm>
            <a:off x="5603927" y="4738484"/>
            <a:ext cx="1066744" cy="1088086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Google Shape;194;p7">
            <a:extLst>
              <a:ext uri="{FF2B5EF4-FFF2-40B4-BE49-F238E27FC236}">
                <a16:creationId xmlns:a16="http://schemas.microsoft.com/office/drawing/2014/main" id="{814C31FA-F7A6-7776-31EF-01453D47A62D}"/>
              </a:ext>
            </a:extLst>
          </p:cNvPr>
          <p:cNvSpPr txBox="1"/>
          <p:nvPr/>
        </p:nvSpPr>
        <p:spPr>
          <a:xfrm>
            <a:off x="4393718" y="5977332"/>
            <a:ext cx="31425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단위의 범위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48F6473-411D-897F-65CA-1E7D613AB0A6}"/>
              </a:ext>
            </a:extLst>
          </p:cNvPr>
          <p:cNvSpPr/>
          <p:nvPr/>
        </p:nvSpPr>
        <p:spPr>
          <a:xfrm>
            <a:off x="5990065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241588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사용하는 스킬의 근접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방출의 형태를 확인한다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피격 이펙트만 터지고 투사체는 없음 앞선 감지 대상을 직접 공격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바라보는 방향을 중심으로 퍼지는 범위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투사체 발사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 성능을 가진다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방향을 향해 발사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 성능이 없다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41728" y="1374553"/>
            <a:ext cx="7039791" cy="22045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126432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E19C-6B3E-3DFB-F021-A2470C10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7" y="4080510"/>
            <a:ext cx="2141055" cy="13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3AD967-D027-30FA-1704-AC20E82D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6" y="4080509"/>
            <a:ext cx="2086989" cy="13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별의 마법을 보여주마, 셀레스트 : 베인글로리 헝그리앱 모바일">
            <a:extLst>
              <a:ext uri="{FF2B5EF4-FFF2-40B4-BE49-F238E27FC236}">
                <a16:creationId xmlns:a16="http://schemas.microsoft.com/office/drawing/2014/main" id="{A2AE3D13-B778-E663-A7EA-DB19252B1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/>
          <a:stretch/>
        </p:blipFill>
        <p:spPr bwMode="auto">
          <a:xfrm>
            <a:off x="4688749" y="4080509"/>
            <a:ext cx="1947025" cy="13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타겟팅? 논타겟팅? 그 뜻을 알아보자! : 네이버 블로그">
            <a:extLst>
              <a:ext uri="{FF2B5EF4-FFF2-40B4-BE49-F238E27FC236}">
                <a16:creationId xmlns:a16="http://schemas.microsoft.com/office/drawing/2014/main" id="{FABA4316-3360-379A-3F04-E7D1157A1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10673" r="6163" b="17208"/>
          <a:stretch/>
        </p:blipFill>
        <p:spPr bwMode="auto">
          <a:xfrm>
            <a:off x="6785128" y="4080509"/>
            <a:ext cx="1816234" cy="1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94;p7">
            <a:extLst>
              <a:ext uri="{FF2B5EF4-FFF2-40B4-BE49-F238E27FC236}">
                <a16:creationId xmlns:a16="http://schemas.microsoft.com/office/drawing/2014/main" id="{F74D3AD4-13F5-E1E7-108C-EEA026CE6CA2}"/>
              </a:ext>
            </a:extLst>
          </p:cNvPr>
          <p:cNvSpPr txBox="1"/>
          <p:nvPr/>
        </p:nvSpPr>
        <p:spPr>
          <a:xfrm>
            <a:off x="212819" y="5551656"/>
            <a:ext cx="180080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앞선 대상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4;p7">
            <a:extLst>
              <a:ext uri="{FF2B5EF4-FFF2-40B4-BE49-F238E27FC236}">
                <a16:creationId xmlns:a16="http://schemas.microsoft.com/office/drawing/2014/main" id="{151470E7-02AE-3736-2B82-F491CA0676B3}"/>
              </a:ext>
            </a:extLst>
          </p:cNvPr>
          <p:cNvSpPr txBox="1"/>
          <p:nvPr/>
        </p:nvSpPr>
        <p:spPr>
          <a:xfrm>
            <a:off x="2516124" y="5551656"/>
            <a:ext cx="1900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중심 범위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94;p7">
            <a:extLst>
              <a:ext uri="{FF2B5EF4-FFF2-40B4-BE49-F238E27FC236}">
                <a16:creationId xmlns:a16="http://schemas.microsoft.com/office/drawing/2014/main" id="{506963F7-37BC-BF8E-FA48-98ACD1156797}"/>
              </a:ext>
            </a:extLst>
          </p:cNvPr>
          <p:cNvSpPr txBox="1"/>
          <p:nvPr/>
        </p:nvSpPr>
        <p:spPr>
          <a:xfrm>
            <a:off x="4688748" y="5549965"/>
            <a:ext cx="194702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추적 투사체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94;p7">
            <a:extLst>
              <a:ext uri="{FF2B5EF4-FFF2-40B4-BE49-F238E27FC236}">
                <a16:creationId xmlns:a16="http://schemas.microsoft.com/office/drawing/2014/main" id="{51B79E86-EC26-206A-EDAA-CEA4708B9715}"/>
              </a:ext>
            </a:extLst>
          </p:cNvPr>
          <p:cNvSpPr txBox="1"/>
          <p:nvPr/>
        </p:nvSpPr>
        <p:spPr>
          <a:xfrm>
            <a:off x="6785128" y="5549965"/>
            <a:ext cx="194702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발사형 비 유도 공격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803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536529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정령에게 적용되는 버프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정령의 지속시간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시간 동안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형태를 제외한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투사체가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 시간동안 아래 데미지 주기 마다 피격 판정을 리셋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1967401"/>
            <a:ext cx="7039791" cy="41405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18571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7B814-0076-8BBD-3C24-ACDE1A7EFE1D}"/>
              </a:ext>
            </a:extLst>
          </p:cNvPr>
          <p:cNvGrpSpPr/>
          <p:nvPr/>
        </p:nvGrpSpPr>
        <p:grpSpPr>
          <a:xfrm>
            <a:off x="1325536" y="3934787"/>
            <a:ext cx="6210728" cy="2312048"/>
            <a:chOff x="1325535" y="3683694"/>
            <a:chExt cx="6587585" cy="25498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6719CB8-1526-7DA1-F6CC-B10551A3B0AF}"/>
                </a:ext>
              </a:extLst>
            </p:cNvPr>
            <p:cNvSpPr/>
            <p:nvPr/>
          </p:nvSpPr>
          <p:spPr>
            <a:xfrm>
              <a:off x="1325535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E8F8F341-891F-E5F4-B551-F2ACF238D6D8}"/>
                </a:ext>
              </a:extLst>
            </p:cNvPr>
            <p:cNvSpPr/>
            <p:nvPr/>
          </p:nvSpPr>
          <p:spPr>
            <a:xfrm rot="16200000">
              <a:off x="1520448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D798E4E9-3F06-85EE-FFBF-E5B3D10AF400}"/>
                </a:ext>
              </a:extLst>
            </p:cNvPr>
            <p:cNvSpPr/>
            <p:nvPr/>
          </p:nvSpPr>
          <p:spPr>
            <a:xfrm rot="16200000">
              <a:off x="192566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01725E9A-B51C-DDB7-B19F-D08D606D95FA}"/>
                </a:ext>
              </a:extLst>
            </p:cNvPr>
            <p:cNvSpPr/>
            <p:nvPr/>
          </p:nvSpPr>
          <p:spPr>
            <a:xfrm rot="16200000">
              <a:off x="2330877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46ABA78C-4B4E-2E6D-B6A1-C2C9DD045FEC}"/>
                </a:ext>
              </a:extLst>
            </p:cNvPr>
            <p:cNvSpPr/>
            <p:nvPr/>
          </p:nvSpPr>
          <p:spPr>
            <a:xfrm rot="16200000">
              <a:off x="2736092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81876435-1A33-56C8-FEE5-DC911EE5B760}"/>
                </a:ext>
              </a:extLst>
            </p:cNvPr>
            <p:cNvSpPr/>
            <p:nvPr/>
          </p:nvSpPr>
          <p:spPr>
            <a:xfrm rot="16200000">
              <a:off x="314130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8DC4FE2C-7B20-778B-6F57-539B975DED4E}"/>
                </a:ext>
              </a:extLst>
            </p:cNvPr>
            <p:cNvSpPr/>
            <p:nvPr/>
          </p:nvSpPr>
          <p:spPr>
            <a:xfrm rot="16200000">
              <a:off x="3546521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F679802F-881D-FB66-A06B-A426AB4AA98E}"/>
                </a:ext>
              </a:extLst>
            </p:cNvPr>
            <p:cNvSpPr/>
            <p:nvPr/>
          </p:nvSpPr>
          <p:spPr>
            <a:xfrm rot="16200000">
              <a:off x="172528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67B46704-D369-7FDC-40BA-733D18EE91F2}"/>
                </a:ext>
              </a:extLst>
            </p:cNvPr>
            <p:cNvSpPr/>
            <p:nvPr/>
          </p:nvSpPr>
          <p:spPr>
            <a:xfrm rot="16200000">
              <a:off x="2130499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17BF8624-3CA7-711D-447C-2FF95C56F904}"/>
                </a:ext>
              </a:extLst>
            </p:cNvPr>
            <p:cNvSpPr/>
            <p:nvPr/>
          </p:nvSpPr>
          <p:spPr>
            <a:xfrm rot="16200000">
              <a:off x="2535713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A802304A-47D7-3820-E407-3FB1B2B7D834}"/>
                </a:ext>
              </a:extLst>
            </p:cNvPr>
            <p:cNvSpPr/>
            <p:nvPr/>
          </p:nvSpPr>
          <p:spPr>
            <a:xfrm rot="16200000">
              <a:off x="2940928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2CA8C215-5227-DB29-01A8-FFD1BEFBEFCC}"/>
                </a:ext>
              </a:extLst>
            </p:cNvPr>
            <p:cNvSpPr/>
            <p:nvPr/>
          </p:nvSpPr>
          <p:spPr>
            <a:xfrm rot="16200000">
              <a:off x="334614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074256BD-F78A-7855-86FE-E61827D71BA3}"/>
                </a:ext>
              </a:extLst>
            </p:cNvPr>
            <p:cNvSpPr/>
            <p:nvPr/>
          </p:nvSpPr>
          <p:spPr>
            <a:xfrm rot="16200000">
              <a:off x="3751357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E377C93E-E4F7-BF08-706B-02FC6CDD58DD}"/>
                </a:ext>
              </a:extLst>
            </p:cNvPr>
            <p:cNvSpPr/>
            <p:nvPr/>
          </p:nvSpPr>
          <p:spPr>
            <a:xfrm rot="16200000">
              <a:off x="1518933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C224F35A-7161-7F1A-793A-EAE70209CCB5}"/>
                </a:ext>
              </a:extLst>
            </p:cNvPr>
            <p:cNvSpPr/>
            <p:nvPr/>
          </p:nvSpPr>
          <p:spPr>
            <a:xfrm rot="16200000">
              <a:off x="1924147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16796500-2E5A-03B6-3306-8A25CE362D6E}"/>
                </a:ext>
              </a:extLst>
            </p:cNvPr>
            <p:cNvSpPr/>
            <p:nvPr/>
          </p:nvSpPr>
          <p:spPr>
            <a:xfrm rot="16200000">
              <a:off x="2329361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526E2C13-9C8E-D616-9157-64DF15CA0D16}"/>
                </a:ext>
              </a:extLst>
            </p:cNvPr>
            <p:cNvSpPr/>
            <p:nvPr/>
          </p:nvSpPr>
          <p:spPr>
            <a:xfrm rot="16200000">
              <a:off x="2734575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62E6F702-17E2-9573-0AE5-CDB9D3EDB282}"/>
                </a:ext>
              </a:extLst>
            </p:cNvPr>
            <p:cNvSpPr/>
            <p:nvPr/>
          </p:nvSpPr>
          <p:spPr>
            <a:xfrm rot="16200000">
              <a:off x="3139791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9E81AD14-BAD4-3AEB-6872-F43CA813A593}"/>
                </a:ext>
              </a:extLst>
            </p:cNvPr>
            <p:cNvSpPr/>
            <p:nvPr/>
          </p:nvSpPr>
          <p:spPr>
            <a:xfrm rot="16200000">
              <a:off x="3545004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932637FE-14F3-F27C-7BC8-4894BA751540}"/>
                </a:ext>
              </a:extLst>
            </p:cNvPr>
            <p:cNvSpPr/>
            <p:nvPr/>
          </p:nvSpPr>
          <p:spPr>
            <a:xfrm rot="16200000">
              <a:off x="1723769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E095679-EA70-85CC-8DA2-6E79EFC316E0}"/>
                </a:ext>
              </a:extLst>
            </p:cNvPr>
            <p:cNvSpPr/>
            <p:nvPr/>
          </p:nvSpPr>
          <p:spPr>
            <a:xfrm rot="16200000">
              <a:off x="2128983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76A5B8DF-98AE-713C-A012-88585FB76F62}"/>
                </a:ext>
              </a:extLst>
            </p:cNvPr>
            <p:cNvSpPr/>
            <p:nvPr/>
          </p:nvSpPr>
          <p:spPr>
            <a:xfrm rot="16200000">
              <a:off x="2534198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F804E0F3-54D6-C4A4-9B6F-959121A9218A}"/>
                </a:ext>
              </a:extLst>
            </p:cNvPr>
            <p:cNvSpPr/>
            <p:nvPr/>
          </p:nvSpPr>
          <p:spPr>
            <a:xfrm rot="16200000">
              <a:off x="2939412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A59CB852-EE30-3B58-4049-4B4524C6CFBC}"/>
                </a:ext>
              </a:extLst>
            </p:cNvPr>
            <p:cNvSpPr/>
            <p:nvPr/>
          </p:nvSpPr>
          <p:spPr>
            <a:xfrm rot="16200000">
              <a:off x="334462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7F4DF7DA-9AF7-B76B-544B-92A523C99040}"/>
                </a:ext>
              </a:extLst>
            </p:cNvPr>
            <p:cNvSpPr/>
            <p:nvPr/>
          </p:nvSpPr>
          <p:spPr>
            <a:xfrm rot="16200000">
              <a:off x="374984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638AEC61-066D-D275-7923-3C4A77E1A96D}"/>
                </a:ext>
              </a:extLst>
            </p:cNvPr>
            <p:cNvSpPr/>
            <p:nvPr/>
          </p:nvSpPr>
          <p:spPr>
            <a:xfrm rot="16200000">
              <a:off x="151893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F76E6310-73DC-DB4B-1CCC-C85D9C91FCBB}"/>
                </a:ext>
              </a:extLst>
            </p:cNvPr>
            <p:cNvSpPr/>
            <p:nvPr/>
          </p:nvSpPr>
          <p:spPr>
            <a:xfrm rot="16200000">
              <a:off x="1924146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A1EDCAC3-A1CC-A77A-841A-378D90AD7FA6}"/>
                </a:ext>
              </a:extLst>
            </p:cNvPr>
            <p:cNvSpPr/>
            <p:nvPr/>
          </p:nvSpPr>
          <p:spPr>
            <a:xfrm rot="16200000">
              <a:off x="2329362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육각형 41">
              <a:extLst>
                <a:ext uri="{FF2B5EF4-FFF2-40B4-BE49-F238E27FC236}">
                  <a16:creationId xmlns:a16="http://schemas.microsoft.com/office/drawing/2014/main" id="{7DCAC921-2641-4FCF-27CC-3816AF31E96C}"/>
                </a:ext>
              </a:extLst>
            </p:cNvPr>
            <p:cNvSpPr/>
            <p:nvPr/>
          </p:nvSpPr>
          <p:spPr>
            <a:xfrm rot="16200000">
              <a:off x="2734577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8D25D489-311E-00C8-48D1-8ACB8A38C518}"/>
                </a:ext>
              </a:extLst>
            </p:cNvPr>
            <p:cNvSpPr/>
            <p:nvPr/>
          </p:nvSpPr>
          <p:spPr>
            <a:xfrm rot="16200000">
              <a:off x="3139791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DD74C8E6-38C1-3056-B1AA-434549BA31F9}"/>
                </a:ext>
              </a:extLst>
            </p:cNvPr>
            <p:cNvSpPr/>
            <p:nvPr/>
          </p:nvSpPr>
          <p:spPr>
            <a:xfrm rot="16200000">
              <a:off x="3545005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2724A1-C6C3-20AB-6954-4751181EAE92}"/>
                </a:ext>
              </a:extLst>
            </p:cNvPr>
            <p:cNvSpPr/>
            <p:nvPr/>
          </p:nvSpPr>
          <p:spPr>
            <a:xfrm>
              <a:off x="2202184" y="4988872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5AE1A41-03F0-0BE1-746C-E5542C06F0D8}"/>
                </a:ext>
              </a:extLst>
            </p:cNvPr>
            <p:cNvSpPr/>
            <p:nvPr/>
          </p:nvSpPr>
          <p:spPr>
            <a:xfrm>
              <a:off x="3208800" y="4601445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38A01C-C7BC-FD65-FE78-8BEB77C9D192}"/>
                </a:ext>
              </a:extLst>
            </p:cNvPr>
            <p:cNvSpPr/>
            <p:nvPr/>
          </p:nvSpPr>
          <p:spPr>
            <a:xfrm>
              <a:off x="4597082" y="3683694"/>
              <a:ext cx="3037427" cy="223692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94BDA4B8-6E68-224A-56D1-E9C34BAF0C6B}"/>
                </a:ext>
              </a:extLst>
            </p:cNvPr>
            <p:cNvSpPr/>
            <p:nvPr/>
          </p:nvSpPr>
          <p:spPr>
            <a:xfrm rot="16200000">
              <a:off x="4791996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F4B73447-164A-0186-9186-D9C3C4139BB6}"/>
                </a:ext>
              </a:extLst>
            </p:cNvPr>
            <p:cNvSpPr/>
            <p:nvPr/>
          </p:nvSpPr>
          <p:spPr>
            <a:xfrm rot="16200000">
              <a:off x="5197211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99F56FE9-048A-BC88-9DDD-EA55E5305A0A}"/>
                </a:ext>
              </a:extLst>
            </p:cNvPr>
            <p:cNvSpPr/>
            <p:nvPr/>
          </p:nvSpPr>
          <p:spPr>
            <a:xfrm rot="16200000">
              <a:off x="5602424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9D7F13D3-09CE-6C03-18CB-91335A3690DF}"/>
                </a:ext>
              </a:extLst>
            </p:cNvPr>
            <p:cNvSpPr/>
            <p:nvPr/>
          </p:nvSpPr>
          <p:spPr>
            <a:xfrm rot="16200000">
              <a:off x="6007639" y="3827435"/>
              <a:ext cx="451953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B54605CF-1C6B-D062-1F7A-804A33CEC5AA}"/>
                </a:ext>
              </a:extLst>
            </p:cNvPr>
            <p:cNvSpPr/>
            <p:nvPr/>
          </p:nvSpPr>
          <p:spPr>
            <a:xfrm rot="16200000">
              <a:off x="6412853" y="3827435"/>
              <a:ext cx="451953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ADC7BED1-1047-7C2D-B617-788DA3AEEDD1}"/>
                </a:ext>
              </a:extLst>
            </p:cNvPr>
            <p:cNvSpPr/>
            <p:nvPr/>
          </p:nvSpPr>
          <p:spPr>
            <a:xfrm rot="16200000">
              <a:off x="6818068" y="382743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04A9BC10-25F5-5296-BB94-7C351580DDF2}"/>
                </a:ext>
              </a:extLst>
            </p:cNvPr>
            <p:cNvSpPr/>
            <p:nvPr/>
          </p:nvSpPr>
          <p:spPr>
            <a:xfrm rot="16200000">
              <a:off x="4996832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2B2785CB-A5FC-3000-12A6-4C07F686C676}"/>
                </a:ext>
              </a:extLst>
            </p:cNvPr>
            <p:cNvSpPr/>
            <p:nvPr/>
          </p:nvSpPr>
          <p:spPr>
            <a:xfrm rot="16200000">
              <a:off x="5402047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EA186295-3A66-A3BE-F24C-85C7932F523C}"/>
                </a:ext>
              </a:extLst>
            </p:cNvPr>
            <p:cNvSpPr/>
            <p:nvPr/>
          </p:nvSpPr>
          <p:spPr>
            <a:xfrm rot="16200000">
              <a:off x="5807261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9CA3BF7E-E3A5-9632-AFC3-3FE88AE01F68}"/>
                </a:ext>
              </a:extLst>
            </p:cNvPr>
            <p:cNvSpPr/>
            <p:nvPr/>
          </p:nvSpPr>
          <p:spPr>
            <a:xfrm rot="16200000">
              <a:off x="6212475" y="4211154"/>
              <a:ext cx="451952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8E4E01C3-D4DF-1149-C903-C48764E9DA52}"/>
                </a:ext>
              </a:extLst>
            </p:cNvPr>
            <p:cNvSpPr/>
            <p:nvPr/>
          </p:nvSpPr>
          <p:spPr>
            <a:xfrm rot="16200000">
              <a:off x="6617689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3B2125B-7B9B-070F-97C6-14BBD37922E2}"/>
                </a:ext>
              </a:extLst>
            </p:cNvPr>
            <p:cNvSpPr/>
            <p:nvPr/>
          </p:nvSpPr>
          <p:spPr>
            <a:xfrm rot="16200000">
              <a:off x="7022904" y="4211154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62608810-00E9-D2DA-220A-D292A2614C69}"/>
                </a:ext>
              </a:extLst>
            </p:cNvPr>
            <p:cNvSpPr/>
            <p:nvPr/>
          </p:nvSpPr>
          <p:spPr>
            <a:xfrm rot="16200000">
              <a:off x="4790480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408090CA-BF1F-9229-E3F7-6C9467E6A472}"/>
                </a:ext>
              </a:extLst>
            </p:cNvPr>
            <p:cNvSpPr/>
            <p:nvPr/>
          </p:nvSpPr>
          <p:spPr>
            <a:xfrm rot="16200000">
              <a:off x="5195695" y="4590777"/>
              <a:ext cx="451951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D4B0092C-BA93-1ACF-DA43-FDBBBF7D1B5A}"/>
                </a:ext>
              </a:extLst>
            </p:cNvPr>
            <p:cNvSpPr/>
            <p:nvPr/>
          </p:nvSpPr>
          <p:spPr>
            <a:xfrm rot="16200000">
              <a:off x="5600909" y="4590777"/>
              <a:ext cx="451951" cy="380859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C5B35F94-D70D-3208-3A19-ECF251850622}"/>
                </a:ext>
              </a:extLst>
            </p:cNvPr>
            <p:cNvSpPr/>
            <p:nvPr/>
          </p:nvSpPr>
          <p:spPr>
            <a:xfrm rot="16200000">
              <a:off x="6006123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6768EDA4-40E2-8BFE-2499-771FC14AB85C}"/>
                </a:ext>
              </a:extLst>
            </p:cNvPr>
            <p:cNvSpPr/>
            <p:nvPr/>
          </p:nvSpPr>
          <p:spPr>
            <a:xfrm rot="16200000">
              <a:off x="6411338" y="4590777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63BD8957-8B50-D157-8444-7F9B72B30C08}"/>
                </a:ext>
              </a:extLst>
            </p:cNvPr>
            <p:cNvSpPr/>
            <p:nvPr/>
          </p:nvSpPr>
          <p:spPr>
            <a:xfrm rot="16200000">
              <a:off x="6816551" y="4590777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0931E7A3-CFC8-4CC9-7A08-DEE129552422}"/>
                </a:ext>
              </a:extLst>
            </p:cNvPr>
            <p:cNvSpPr/>
            <p:nvPr/>
          </p:nvSpPr>
          <p:spPr>
            <a:xfrm rot="16200000">
              <a:off x="4995317" y="4964313"/>
              <a:ext cx="451952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A600730E-60B6-97A4-6D71-ED9B19829518}"/>
                </a:ext>
              </a:extLst>
            </p:cNvPr>
            <p:cNvSpPr/>
            <p:nvPr/>
          </p:nvSpPr>
          <p:spPr>
            <a:xfrm rot="16200000">
              <a:off x="5400531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06AAE50C-BA15-19F5-BBBD-B36DC4914DE8}"/>
                </a:ext>
              </a:extLst>
            </p:cNvPr>
            <p:cNvSpPr/>
            <p:nvPr/>
          </p:nvSpPr>
          <p:spPr>
            <a:xfrm rot="16200000">
              <a:off x="5805746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EA17C99D-1D44-CAE1-747B-A2DF1EACC043}"/>
                </a:ext>
              </a:extLst>
            </p:cNvPr>
            <p:cNvSpPr/>
            <p:nvPr/>
          </p:nvSpPr>
          <p:spPr>
            <a:xfrm rot="16200000">
              <a:off x="6210959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2AB6EA30-983E-A9D1-2A4C-B089A880594B}"/>
                </a:ext>
              </a:extLst>
            </p:cNvPr>
            <p:cNvSpPr/>
            <p:nvPr/>
          </p:nvSpPr>
          <p:spPr>
            <a:xfrm rot="16200000">
              <a:off x="6616173" y="4964313"/>
              <a:ext cx="451951" cy="380858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88A4F37B-B9BD-8F92-5C5A-E17B8D6CFBF8}"/>
                </a:ext>
              </a:extLst>
            </p:cNvPr>
            <p:cNvSpPr/>
            <p:nvPr/>
          </p:nvSpPr>
          <p:spPr>
            <a:xfrm rot="16200000">
              <a:off x="7021388" y="4964313"/>
              <a:ext cx="451951" cy="38085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AA3DC4F2-0677-59E4-A9CA-47FA086E48E3}"/>
                </a:ext>
              </a:extLst>
            </p:cNvPr>
            <p:cNvSpPr/>
            <p:nvPr/>
          </p:nvSpPr>
          <p:spPr>
            <a:xfrm rot="16200000">
              <a:off x="4790481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373582A0-F411-27AC-35C1-26A00CF693D8}"/>
                </a:ext>
              </a:extLst>
            </p:cNvPr>
            <p:cNvSpPr/>
            <p:nvPr/>
          </p:nvSpPr>
          <p:spPr>
            <a:xfrm rot="16200000">
              <a:off x="5195693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9A27A30A-8A6B-DE79-94ED-546713AEC99E}"/>
                </a:ext>
              </a:extLst>
            </p:cNvPr>
            <p:cNvSpPr/>
            <p:nvPr/>
          </p:nvSpPr>
          <p:spPr>
            <a:xfrm rot="16200000">
              <a:off x="5600909" y="5346930"/>
              <a:ext cx="451950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B281BBB7-3417-5B1A-F7E6-FCCF5B217685}"/>
                </a:ext>
              </a:extLst>
            </p:cNvPr>
            <p:cNvSpPr/>
            <p:nvPr/>
          </p:nvSpPr>
          <p:spPr>
            <a:xfrm rot="16200000">
              <a:off x="6006124" y="5346931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038D626F-9F60-258E-AEAD-2B7A0368244D}"/>
                </a:ext>
              </a:extLst>
            </p:cNvPr>
            <p:cNvSpPr/>
            <p:nvPr/>
          </p:nvSpPr>
          <p:spPr>
            <a:xfrm rot="16200000">
              <a:off x="6411338" y="5346930"/>
              <a:ext cx="451951" cy="380859"/>
            </a:xfrm>
            <a:prstGeom prst="hexagon">
              <a:avLst/>
            </a:prstGeom>
            <a:solidFill>
              <a:srgbClr val="F1A06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1C13A957-BF18-E3CF-DE66-7EBAE3468D58}"/>
                </a:ext>
              </a:extLst>
            </p:cNvPr>
            <p:cNvSpPr/>
            <p:nvPr/>
          </p:nvSpPr>
          <p:spPr>
            <a:xfrm rot="16200000">
              <a:off x="6816552" y="5346931"/>
              <a:ext cx="451952" cy="380859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EF5F866-3574-EBF5-17EB-A6C4DF14703F}"/>
                </a:ext>
              </a:extLst>
            </p:cNvPr>
            <p:cNvSpPr/>
            <p:nvPr/>
          </p:nvSpPr>
          <p:spPr>
            <a:xfrm>
              <a:off x="6481144" y="4613314"/>
              <a:ext cx="312337" cy="319515"/>
            </a:xfrm>
            <a:prstGeom prst="ellipse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BB89F69-DCA2-6D34-B085-83C8909E38E1}"/>
                </a:ext>
              </a:extLst>
            </p:cNvPr>
            <p:cNvCxnSpPr>
              <a:cxnSpLocks/>
              <a:stCxn id="11" idx="3"/>
              <a:endCxn id="47" idx="1"/>
            </p:cNvCxnSpPr>
            <p:nvPr/>
          </p:nvCxnSpPr>
          <p:spPr>
            <a:xfrm>
              <a:off x="4362962" y="4802158"/>
              <a:ext cx="234121" cy="0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1" name="Google Shape;194;p7">
              <a:extLst>
                <a:ext uri="{FF2B5EF4-FFF2-40B4-BE49-F238E27FC236}">
                  <a16:creationId xmlns:a16="http://schemas.microsoft.com/office/drawing/2014/main" id="{198B7E07-9A72-8927-28F1-D8390F8AACD5}"/>
                </a:ext>
              </a:extLst>
            </p:cNvPr>
            <p:cNvSpPr txBox="1"/>
            <p:nvPr/>
          </p:nvSpPr>
          <p:spPr>
            <a:xfrm>
              <a:off x="1334937" y="5945084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생존 시간에 따라서 스킬이 유지되고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194;p7">
              <a:extLst>
                <a:ext uri="{FF2B5EF4-FFF2-40B4-BE49-F238E27FC236}">
                  <a16:creationId xmlns:a16="http://schemas.microsoft.com/office/drawing/2014/main" id="{FEA6414F-20B5-9200-4627-33549E8A5054}"/>
                </a:ext>
              </a:extLst>
            </p:cNvPr>
            <p:cNvSpPr txBox="1"/>
            <p:nvPr/>
          </p:nvSpPr>
          <p:spPr>
            <a:xfrm>
              <a:off x="4579889" y="5936335"/>
              <a:ext cx="3333231" cy="288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데미지 주기에 따라서 피격 판정을 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리셋한다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" name="Google Shape;194;p7">
            <a:extLst>
              <a:ext uri="{FF2B5EF4-FFF2-40B4-BE49-F238E27FC236}">
                <a16:creationId xmlns:a16="http://schemas.microsoft.com/office/drawing/2014/main" id="{D6522EF4-A033-4BC7-5EB2-413E6B1407E5}"/>
              </a:ext>
            </a:extLst>
          </p:cNvPr>
          <p:cNvSpPr txBox="1"/>
          <p:nvPr/>
        </p:nvSpPr>
        <p:spPr>
          <a:xfrm>
            <a:off x="1252698" y="3669251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ED6125B-4F6A-69FE-C408-5C379B661B36}"/>
              </a:ext>
            </a:extLst>
          </p:cNvPr>
          <p:cNvSpPr/>
          <p:nvPr/>
        </p:nvSpPr>
        <p:spPr>
          <a:xfrm>
            <a:off x="5230070" y="512976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Google Shape;194;p7">
            <a:extLst>
              <a:ext uri="{FF2B5EF4-FFF2-40B4-BE49-F238E27FC236}">
                <a16:creationId xmlns:a16="http://schemas.microsoft.com/office/drawing/2014/main" id="{D7ACB639-39A4-E042-CAF4-E8D1448A7D83}"/>
              </a:ext>
            </a:extLst>
          </p:cNvPr>
          <p:cNvSpPr txBox="1"/>
          <p:nvPr/>
        </p:nvSpPr>
        <p:spPr>
          <a:xfrm>
            <a:off x="2395533" y="4479847"/>
            <a:ext cx="1388836" cy="26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생존 시간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:3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지속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94;p7">
            <a:extLst>
              <a:ext uri="{FF2B5EF4-FFF2-40B4-BE49-F238E27FC236}">
                <a16:creationId xmlns:a16="http://schemas.microsoft.com/office/drawing/2014/main" id="{5E61DB85-2814-AB8C-5450-1FA566D72AE6}"/>
              </a:ext>
            </a:extLst>
          </p:cNvPr>
          <p:cNvSpPr txBox="1"/>
          <p:nvPr/>
        </p:nvSpPr>
        <p:spPr>
          <a:xfrm>
            <a:off x="2395532" y="4232260"/>
            <a:ext cx="1388837" cy="26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데미지주기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94;p7">
            <a:extLst>
              <a:ext uri="{FF2B5EF4-FFF2-40B4-BE49-F238E27FC236}">
                <a16:creationId xmlns:a16="http://schemas.microsoft.com/office/drawing/2014/main" id="{E54234E3-BB4C-8D55-A541-6443E455AAC9}"/>
              </a:ext>
            </a:extLst>
          </p:cNvPr>
          <p:cNvSpPr txBox="1"/>
          <p:nvPr/>
        </p:nvSpPr>
        <p:spPr>
          <a:xfrm>
            <a:off x="5738667" y="4111254"/>
            <a:ext cx="1178409" cy="600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초동안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초에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번씩 </a:t>
            </a:r>
            <a:r>
              <a:rPr lang="en-US" altLang="ko-KR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피격판정 리셋</a:t>
            </a:r>
            <a:endParaRPr sz="11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FD8778D-635D-189F-F5A6-1BDD80DA9220}"/>
              </a:ext>
            </a:extLst>
          </p:cNvPr>
          <p:cNvCxnSpPr>
            <a:cxnSpLocks/>
          </p:cNvCxnSpPr>
          <p:nvPr/>
        </p:nvCxnSpPr>
        <p:spPr>
          <a:xfrm>
            <a:off x="6232195" y="4737711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C3150E3-881B-87F8-DA18-4F08616F3267}"/>
              </a:ext>
            </a:extLst>
          </p:cNvPr>
          <p:cNvCxnSpPr>
            <a:cxnSpLocks/>
          </p:cNvCxnSpPr>
          <p:nvPr/>
        </p:nvCxnSpPr>
        <p:spPr>
          <a:xfrm>
            <a:off x="6460899" y="4826562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A9913A-471F-E6BB-404F-CDF4D626F74F}"/>
              </a:ext>
            </a:extLst>
          </p:cNvPr>
          <p:cNvCxnSpPr>
            <a:cxnSpLocks/>
          </p:cNvCxnSpPr>
          <p:nvPr/>
        </p:nvCxnSpPr>
        <p:spPr>
          <a:xfrm>
            <a:off x="6232195" y="498078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3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83BA1194-1C7F-CBBB-EFCF-C7ED9F57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210927"/>
              </p:ext>
            </p:extLst>
          </p:nvPr>
        </p:nvGraphicFramePr>
        <p:xfrm>
          <a:off x="212819" y="791755"/>
          <a:ext cx="8255900" cy="2590627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3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Power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사용하는 스킬의 데미지 </a:t>
                      </a:r>
                      <a:r>
                        <a:rPr lang="en-US" altLang="ko-KR" sz="1000" u="none" strike="noStrike" cap="none" dirty="0"/>
                        <a:t>/ </a:t>
                      </a:r>
                      <a:r>
                        <a:rPr lang="ko-KR" altLang="en-US" sz="1000" u="none" strike="noStrike" cap="none" dirty="0"/>
                        <a:t>회복 수치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 스킬의 범위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23777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소환 가능한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쿨타임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14244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SkillType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단일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방출의 형태 확인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3022989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BulletSpeed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투사체가 날아가는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 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TargetNum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피해를 입히는 대상의 숫자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78497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생존시간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LifeTime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정령의 지속시간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1322754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데미지주기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장판형의 피격 주기 및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근접과 단일 스킬의 발사 주기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9559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부가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 err="1"/>
                        <a:t>SkillAdded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 종료 이후 종료 지점에서 새로 발동하는 스킬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BuffAdded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스킬에 적용되는 버프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58978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LunchPrefb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이팩트가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생성되는 위치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04235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투사체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FirePrefb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발사되는 투사체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4872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프리펩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DamPrefb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피격된 대상에 생성되는 이펙트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730382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22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종료되고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스킬이 종료된 지점에서 새로 스킬을 발동하는 것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위력에 상관 없이 해당 능력에 피해를 받으면 버프가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66112" y="2371411"/>
            <a:ext cx="7039791" cy="40193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49919" y="222896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6533977-CB0D-EC3C-A8FC-340E989788EC}"/>
              </a:ext>
            </a:extLst>
          </p:cNvPr>
          <p:cNvSpPr/>
          <p:nvPr/>
        </p:nvSpPr>
        <p:spPr>
          <a:xfrm>
            <a:off x="158357" y="383723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A2591326-DAD5-80E9-1EB0-AFD0C235767E}"/>
              </a:ext>
            </a:extLst>
          </p:cNvPr>
          <p:cNvSpPr/>
          <p:nvPr/>
        </p:nvSpPr>
        <p:spPr>
          <a:xfrm rot="16200000">
            <a:off x="32940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D1EE66E-03AA-9D1A-8DBB-3DB95ACB1355}"/>
              </a:ext>
            </a:extLst>
          </p:cNvPr>
          <p:cNvSpPr/>
          <p:nvPr/>
        </p:nvSpPr>
        <p:spPr>
          <a:xfrm rot="16200000">
            <a:off x="68516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971BB29F-FFE6-A1F2-B358-B17D40EC6007}"/>
              </a:ext>
            </a:extLst>
          </p:cNvPr>
          <p:cNvSpPr/>
          <p:nvPr/>
        </p:nvSpPr>
        <p:spPr>
          <a:xfrm rot="16200000">
            <a:off x="1040922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0FF24F25-BFE6-AB39-0EAE-217B09203BD4}"/>
              </a:ext>
            </a:extLst>
          </p:cNvPr>
          <p:cNvSpPr/>
          <p:nvPr/>
        </p:nvSpPr>
        <p:spPr>
          <a:xfrm rot="16200000">
            <a:off x="1396683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BF252992-EE5E-FA62-78BE-232B9DCDEF4A}"/>
              </a:ext>
            </a:extLst>
          </p:cNvPr>
          <p:cNvSpPr/>
          <p:nvPr/>
        </p:nvSpPr>
        <p:spPr>
          <a:xfrm rot="16200000">
            <a:off x="1752442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FF401768-EE07-5CD9-D149-F8D56B457E6B}"/>
              </a:ext>
            </a:extLst>
          </p:cNvPr>
          <p:cNvSpPr/>
          <p:nvPr/>
        </p:nvSpPr>
        <p:spPr>
          <a:xfrm rot="16200000">
            <a:off x="2108202" y="396355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0645C47-9356-3A4E-1205-2CF0CD36E23F}"/>
              </a:ext>
            </a:extLst>
          </p:cNvPr>
          <p:cNvSpPr/>
          <p:nvPr/>
        </p:nvSpPr>
        <p:spPr>
          <a:xfrm rot="16200000">
            <a:off x="509240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8A9FDC8-F583-A514-04D5-E4023C4CBFBE}"/>
              </a:ext>
            </a:extLst>
          </p:cNvPr>
          <p:cNvSpPr/>
          <p:nvPr/>
        </p:nvSpPr>
        <p:spPr>
          <a:xfrm rot="16200000">
            <a:off x="865000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AD679984-0C70-5EE1-962F-A88ECDF758FA}"/>
              </a:ext>
            </a:extLst>
          </p:cNvPr>
          <p:cNvSpPr/>
          <p:nvPr/>
        </p:nvSpPr>
        <p:spPr>
          <a:xfrm rot="16200000">
            <a:off x="1220759" y="430057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3C52826-0339-E4C3-D677-28AB082B6D61}"/>
              </a:ext>
            </a:extLst>
          </p:cNvPr>
          <p:cNvSpPr/>
          <p:nvPr/>
        </p:nvSpPr>
        <p:spPr>
          <a:xfrm rot="16200000">
            <a:off x="1576519" y="430057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61F96DA8-5A1D-28AD-B69B-211BD9C8E82D}"/>
              </a:ext>
            </a:extLst>
          </p:cNvPr>
          <p:cNvSpPr/>
          <p:nvPr/>
        </p:nvSpPr>
        <p:spPr>
          <a:xfrm rot="16200000">
            <a:off x="1932279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D5B5358-1562-8C9F-1615-89D1744DFDC0}"/>
              </a:ext>
            </a:extLst>
          </p:cNvPr>
          <p:cNvSpPr/>
          <p:nvPr/>
        </p:nvSpPr>
        <p:spPr>
          <a:xfrm rot="16200000">
            <a:off x="2288039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71164006-E4D0-4486-7525-A6EC6CDCEC0D}"/>
              </a:ext>
            </a:extLst>
          </p:cNvPr>
          <p:cNvSpPr/>
          <p:nvPr/>
        </p:nvSpPr>
        <p:spPr>
          <a:xfrm rot="16200000">
            <a:off x="328072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B47592AF-124D-FFB8-D823-1E6DE183CD19}"/>
              </a:ext>
            </a:extLst>
          </p:cNvPr>
          <p:cNvSpPr/>
          <p:nvPr/>
        </p:nvSpPr>
        <p:spPr>
          <a:xfrm rot="16200000">
            <a:off x="683832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E357F5C2-0D64-7531-5D0D-D1214E76BFBB}"/>
              </a:ext>
            </a:extLst>
          </p:cNvPr>
          <p:cNvSpPr/>
          <p:nvPr/>
        </p:nvSpPr>
        <p:spPr>
          <a:xfrm rot="16200000">
            <a:off x="1039592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8C73E622-1059-DE2C-36B5-3F9319EF2BBB}"/>
              </a:ext>
            </a:extLst>
          </p:cNvPr>
          <p:cNvSpPr/>
          <p:nvPr/>
        </p:nvSpPr>
        <p:spPr>
          <a:xfrm rot="16200000">
            <a:off x="1395351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6BE87C8D-9FEF-5754-634C-F05442389503}"/>
              </a:ext>
            </a:extLst>
          </p:cNvPr>
          <p:cNvSpPr/>
          <p:nvPr/>
        </p:nvSpPr>
        <p:spPr>
          <a:xfrm rot="16200000">
            <a:off x="1751112" y="463400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육각형 113">
            <a:extLst>
              <a:ext uri="{FF2B5EF4-FFF2-40B4-BE49-F238E27FC236}">
                <a16:creationId xmlns:a16="http://schemas.microsoft.com/office/drawing/2014/main" id="{F6D0BD3D-12E7-5C90-988D-C49D4ADC833B}"/>
              </a:ext>
            </a:extLst>
          </p:cNvPr>
          <p:cNvSpPr/>
          <p:nvPr/>
        </p:nvSpPr>
        <p:spPr>
          <a:xfrm rot="16200000">
            <a:off x="2106871" y="463400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A3688F92-9E67-B1D3-5721-CA8D0A376239}"/>
              </a:ext>
            </a:extLst>
          </p:cNvPr>
          <p:cNvSpPr/>
          <p:nvPr/>
        </p:nvSpPr>
        <p:spPr>
          <a:xfrm rot="16200000">
            <a:off x="507909" y="496208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1373B985-D824-EBAF-EBE4-9FE401024D90}"/>
              </a:ext>
            </a:extLst>
          </p:cNvPr>
          <p:cNvSpPr/>
          <p:nvPr/>
        </p:nvSpPr>
        <p:spPr>
          <a:xfrm rot="16200000">
            <a:off x="863669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DBD26170-BBA2-379D-D3FB-6DEC3372FA98}"/>
              </a:ext>
            </a:extLst>
          </p:cNvPr>
          <p:cNvSpPr/>
          <p:nvPr/>
        </p:nvSpPr>
        <p:spPr>
          <a:xfrm rot="16200000">
            <a:off x="1219429" y="496208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8D156F85-EBD3-FFE7-0847-541A3953ED8B}"/>
              </a:ext>
            </a:extLst>
          </p:cNvPr>
          <p:cNvSpPr/>
          <p:nvPr/>
        </p:nvSpPr>
        <p:spPr>
          <a:xfrm rot="16200000">
            <a:off x="1575189" y="496208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03830881-560B-4F3B-1E0E-6D49791F34F6}"/>
              </a:ext>
            </a:extLst>
          </p:cNvPr>
          <p:cNvSpPr/>
          <p:nvPr/>
        </p:nvSpPr>
        <p:spPr>
          <a:xfrm rot="16200000">
            <a:off x="1930948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DE36EC3F-ABEE-C635-8CA3-A2BE4B0A9166}"/>
              </a:ext>
            </a:extLst>
          </p:cNvPr>
          <p:cNvSpPr/>
          <p:nvPr/>
        </p:nvSpPr>
        <p:spPr>
          <a:xfrm rot="16200000">
            <a:off x="2286708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5901D05F-03D1-BFE1-4E52-9AF486EA337E}"/>
              </a:ext>
            </a:extLst>
          </p:cNvPr>
          <p:cNvSpPr/>
          <p:nvPr/>
        </p:nvSpPr>
        <p:spPr>
          <a:xfrm rot="16200000">
            <a:off x="328073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2814B8EB-B584-39C2-9E17-8CA7429EA303}"/>
              </a:ext>
            </a:extLst>
          </p:cNvPr>
          <p:cNvSpPr/>
          <p:nvPr/>
        </p:nvSpPr>
        <p:spPr>
          <a:xfrm rot="16200000">
            <a:off x="683831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E3187D6C-BB5E-946C-311A-EB295F0543ED}"/>
              </a:ext>
            </a:extLst>
          </p:cNvPr>
          <p:cNvSpPr/>
          <p:nvPr/>
        </p:nvSpPr>
        <p:spPr>
          <a:xfrm rot="16200000">
            <a:off x="1039592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EB50C80A-E3CA-17CA-EF5F-2E5F17963135}"/>
              </a:ext>
            </a:extLst>
          </p:cNvPr>
          <p:cNvSpPr/>
          <p:nvPr/>
        </p:nvSpPr>
        <p:spPr>
          <a:xfrm rot="16200000">
            <a:off x="1395352" y="529813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BE2164F-CDEC-D702-87C1-B72E7512492C}"/>
              </a:ext>
            </a:extLst>
          </p:cNvPr>
          <p:cNvSpPr/>
          <p:nvPr/>
        </p:nvSpPr>
        <p:spPr>
          <a:xfrm rot="16200000">
            <a:off x="1751112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1C90DAF0-216E-7BA3-A09C-18CB88C2CDBE}"/>
              </a:ext>
            </a:extLst>
          </p:cNvPr>
          <p:cNvSpPr/>
          <p:nvPr/>
        </p:nvSpPr>
        <p:spPr>
          <a:xfrm rot="16200000">
            <a:off x="2106871" y="529813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FF4CF84-EF8E-AC3B-DD73-A6085AD08DC1}"/>
              </a:ext>
            </a:extLst>
          </p:cNvPr>
          <p:cNvSpPr/>
          <p:nvPr/>
        </p:nvSpPr>
        <p:spPr>
          <a:xfrm>
            <a:off x="935544" y="498838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72522F7-7DAE-18DE-AFC0-85768BC3DEAC}"/>
              </a:ext>
            </a:extLst>
          </p:cNvPr>
          <p:cNvSpPr/>
          <p:nvPr/>
        </p:nvSpPr>
        <p:spPr>
          <a:xfrm>
            <a:off x="1451740" y="465666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BF02F14-3C9D-7799-4191-EBAC2CE68F30}"/>
              </a:ext>
            </a:extLst>
          </p:cNvPr>
          <p:cNvCxnSpPr>
            <a:cxnSpLocks/>
            <a:stCxn id="127" idx="7"/>
            <a:endCxn id="128" idx="4"/>
          </p:cNvCxnSpPr>
          <p:nvPr/>
        </p:nvCxnSpPr>
        <p:spPr>
          <a:xfrm flipV="1">
            <a:off x="1169603" y="4937293"/>
            <a:ext cx="419246" cy="921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CB7AAD10-87EC-BB43-171C-41778DB9C3AB}"/>
              </a:ext>
            </a:extLst>
          </p:cNvPr>
          <p:cNvSpPr/>
          <p:nvPr/>
        </p:nvSpPr>
        <p:spPr>
          <a:xfrm>
            <a:off x="1257494" y="4330997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DECC97C-5CD5-7F58-7410-4427EE244D3D}"/>
              </a:ext>
            </a:extLst>
          </p:cNvPr>
          <p:cNvSpPr/>
          <p:nvPr/>
        </p:nvSpPr>
        <p:spPr>
          <a:xfrm>
            <a:off x="1628929" y="432393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AE58445-8107-6E5D-6FD0-3E52173EE062}"/>
              </a:ext>
            </a:extLst>
          </p:cNvPr>
          <p:cNvSpPr/>
          <p:nvPr/>
        </p:nvSpPr>
        <p:spPr>
          <a:xfrm>
            <a:off x="3172540" y="383723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4F4FA2D5-2769-E278-D0F5-1D7EB54B4462}"/>
              </a:ext>
            </a:extLst>
          </p:cNvPr>
          <p:cNvSpPr/>
          <p:nvPr/>
        </p:nvSpPr>
        <p:spPr>
          <a:xfrm rot="16200000">
            <a:off x="334358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79E207AE-B774-80AF-8B41-43AC0140C418}"/>
              </a:ext>
            </a:extLst>
          </p:cNvPr>
          <p:cNvSpPr/>
          <p:nvPr/>
        </p:nvSpPr>
        <p:spPr>
          <a:xfrm rot="16200000">
            <a:off x="369934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5B29993C-DF5A-2B2E-3121-EA71DE4998FC}"/>
              </a:ext>
            </a:extLst>
          </p:cNvPr>
          <p:cNvSpPr/>
          <p:nvPr/>
        </p:nvSpPr>
        <p:spPr>
          <a:xfrm rot="16200000">
            <a:off x="4055105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4501938-19B7-074B-1285-8AF096C0B850}"/>
              </a:ext>
            </a:extLst>
          </p:cNvPr>
          <p:cNvSpPr/>
          <p:nvPr/>
        </p:nvSpPr>
        <p:spPr>
          <a:xfrm rot="16200000">
            <a:off x="4410866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6C21716D-6E91-A563-D51D-EA9FD6758464}"/>
              </a:ext>
            </a:extLst>
          </p:cNvPr>
          <p:cNvSpPr/>
          <p:nvPr/>
        </p:nvSpPr>
        <p:spPr>
          <a:xfrm rot="16200000">
            <a:off x="4766625" y="396355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6A26B6CF-1EE1-F5B4-AE1C-168CF0C87342}"/>
              </a:ext>
            </a:extLst>
          </p:cNvPr>
          <p:cNvSpPr/>
          <p:nvPr/>
        </p:nvSpPr>
        <p:spPr>
          <a:xfrm rot="16200000">
            <a:off x="5122385" y="396355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84D29A33-2407-254F-2391-8491BDF2F953}"/>
              </a:ext>
            </a:extLst>
          </p:cNvPr>
          <p:cNvSpPr/>
          <p:nvPr/>
        </p:nvSpPr>
        <p:spPr>
          <a:xfrm rot="16200000">
            <a:off x="3523423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8151483-126C-3AEE-F6FB-7C1458D33FBA}"/>
              </a:ext>
            </a:extLst>
          </p:cNvPr>
          <p:cNvSpPr/>
          <p:nvPr/>
        </p:nvSpPr>
        <p:spPr>
          <a:xfrm rot="16200000">
            <a:off x="3879183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CE69C764-8F18-35C6-AAA7-93F3A9503E7E}"/>
              </a:ext>
            </a:extLst>
          </p:cNvPr>
          <p:cNvSpPr/>
          <p:nvPr/>
        </p:nvSpPr>
        <p:spPr>
          <a:xfrm rot="16200000">
            <a:off x="4234942" y="4300576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4172851E-3934-B6AC-DF19-4D5B3A5210E4}"/>
              </a:ext>
            </a:extLst>
          </p:cNvPr>
          <p:cNvSpPr/>
          <p:nvPr/>
        </p:nvSpPr>
        <p:spPr>
          <a:xfrm rot="16200000">
            <a:off x="4590702" y="4300576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6DB388E2-9375-0313-8392-130CA2ADB374}"/>
              </a:ext>
            </a:extLst>
          </p:cNvPr>
          <p:cNvSpPr/>
          <p:nvPr/>
        </p:nvSpPr>
        <p:spPr>
          <a:xfrm rot="16200000">
            <a:off x="4946462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0C0C9CA4-B25D-F84C-B94C-655C5CCB1374}"/>
              </a:ext>
            </a:extLst>
          </p:cNvPr>
          <p:cNvSpPr/>
          <p:nvPr/>
        </p:nvSpPr>
        <p:spPr>
          <a:xfrm rot="16200000">
            <a:off x="5302222" y="430057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7157DBAD-E26F-F3DE-0F05-FFCC3E23FD2F}"/>
              </a:ext>
            </a:extLst>
          </p:cNvPr>
          <p:cNvSpPr/>
          <p:nvPr/>
        </p:nvSpPr>
        <p:spPr>
          <a:xfrm rot="16200000">
            <a:off x="3342255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EC394889-4697-06E9-5FB4-ECFBD5A6907D}"/>
              </a:ext>
            </a:extLst>
          </p:cNvPr>
          <p:cNvSpPr/>
          <p:nvPr/>
        </p:nvSpPr>
        <p:spPr>
          <a:xfrm rot="16200000">
            <a:off x="3698015" y="463400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3BD351BE-F542-5D60-BCED-8DC2107341E6}"/>
              </a:ext>
            </a:extLst>
          </p:cNvPr>
          <p:cNvSpPr/>
          <p:nvPr/>
        </p:nvSpPr>
        <p:spPr>
          <a:xfrm rot="16200000">
            <a:off x="4053775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8577E9D3-BABC-D279-04D0-D6F76EDA3AEF}"/>
              </a:ext>
            </a:extLst>
          </p:cNvPr>
          <p:cNvSpPr/>
          <p:nvPr/>
        </p:nvSpPr>
        <p:spPr>
          <a:xfrm rot="16200000">
            <a:off x="4409534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03062407-B15A-2E76-7760-D85B3495A1E1}"/>
              </a:ext>
            </a:extLst>
          </p:cNvPr>
          <p:cNvSpPr/>
          <p:nvPr/>
        </p:nvSpPr>
        <p:spPr>
          <a:xfrm rot="16200000">
            <a:off x="4765295" y="4634001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C215B684-CEA6-4600-0098-C29B5F5AF961}"/>
              </a:ext>
            </a:extLst>
          </p:cNvPr>
          <p:cNvSpPr/>
          <p:nvPr/>
        </p:nvSpPr>
        <p:spPr>
          <a:xfrm rot="16200000">
            <a:off x="5121054" y="463400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7C9EF983-F225-F31B-CD21-850F6E46555E}"/>
              </a:ext>
            </a:extLst>
          </p:cNvPr>
          <p:cNvSpPr/>
          <p:nvPr/>
        </p:nvSpPr>
        <p:spPr>
          <a:xfrm rot="16200000">
            <a:off x="3522092" y="496208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B170AE07-4D9B-3E57-8530-6ED590EC5013}"/>
              </a:ext>
            </a:extLst>
          </p:cNvPr>
          <p:cNvSpPr/>
          <p:nvPr/>
        </p:nvSpPr>
        <p:spPr>
          <a:xfrm rot="16200000">
            <a:off x="3877852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35CDD142-F08B-F5D1-1D66-40A695FE79EA}"/>
              </a:ext>
            </a:extLst>
          </p:cNvPr>
          <p:cNvSpPr/>
          <p:nvPr/>
        </p:nvSpPr>
        <p:spPr>
          <a:xfrm rot="16200000">
            <a:off x="4233612" y="4962080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D7B269E8-967F-0751-5018-E37F280D60D0}"/>
              </a:ext>
            </a:extLst>
          </p:cNvPr>
          <p:cNvSpPr/>
          <p:nvPr/>
        </p:nvSpPr>
        <p:spPr>
          <a:xfrm rot="16200000">
            <a:off x="4589372" y="4962080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93710B66-A858-4626-AF92-22A5435A95C6}"/>
              </a:ext>
            </a:extLst>
          </p:cNvPr>
          <p:cNvSpPr/>
          <p:nvPr/>
        </p:nvSpPr>
        <p:spPr>
          <a:xfrm rot="16200000">
            <a:off x="4945131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8E3DAF6B-68F8-9B54-BD9A-B7F835782735}"/>
              </a:ext>
            </a:extLst>
          </p:cNvPr>
          <p:cNvSpPr/>
          <p:nvPr/>
        </p:nvSpPr>
        <p:spPr>
          <a:xfrm rot="16200000">
            <a:off x="5300891" y="496208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06D912F2-AE57-6862-D0D9-F9D48C610C81}"/>
              </a:ext>
            </a:extLst>
          </p:cNvPr>
          <p:cNvSpPr/>
          <p:nvPr/>
        </p:nvSpPr>
        <p:spPr>
          <a:xfrm rot="16200000">
            <a:off x="3342256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207DE06-0C96-B00C-49B3-4ABDC446AAC4}"/>
              </a:ext>
            </a:extLst>
          </p:cNvPr>
          <p:cNvSpPr/>
          <p:nvPr/>
        </p:nvSpPr>
        <p:spPr>
          <a:xfrm rot="16200000">
            <a:off x="3698014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CC8B9150-F90C-C530-E06B-CAA48BDB40BF}"/>
              </a:ext>
            </a:extLst>
          </p:cNvPr>
          <p:cNvSpPr/>
          <p:nvPr/>
        </p:nvSpPr>
        <p:spPr>
          <a:xfrm rot="16200000">
            <a:off x="4053775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87162B35-5AA9-B8A7-EC25-1A686A8E8747}"/>
              </a:ext>
            </a:extLst>
          </p:cNvPr>
          <p:cNvSpPr/>
          <p:nvPr/>
        </p:nvSpPr>
        <p:spPr>
          <a:xfrm rot="16200000">
            <a:off x="4409535" y="529813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0F817B88-6613-B7B6-CCCE-8ABC87614DA5}"/>
              </a:ext>
            </a:extLst>
          </p:cNvPr>
          <p:cNvSpPr/>
          <p:nvPr/>
        </p:nvSpPr>
        <p:spPr>
          <a:xfrm rot="16200000">
            <a:off x="4765295" y="529813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B6C1EF35-CF95-9A35-1B31-51FC78DF91DE}"/>
              </a:ext>
            </a:extLst>
          </p:cNvPr>
          <p:cNvSpPr/>
          <p:nvPr/>
        </p:nvSpPr>
        <p:spPr>
          <a:xfrm rot="16200000">
            <a:off x="5121054" y="529813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0A8B212-D172-8923-987A-C5F94EEFCC9E}"/>
              </a:ext>
            </a:extLst>
          </p:cNvPr>
          <p:cNvSpPr/>
          <p:nvPr/>
        </p:nvSpPr>
        <p:spPr>
          <a:xfrm>
            <a:off x="3949727" y="498838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7C34DCF7-9BA6-3AA4-DC61-49824DB5694D}"/>
              </a:ext>
            </a:extLst>
          </p:cNvPr>
          <p:cNvSpPr/>
          <p:nvPr/>
        </p:nvSpPr>
        <p:spPr>
          <a:xfrm>
            <a:off x="4468085" y="4652793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8C5D76B-0ADC-161A-0C24-0AC9EA365AA5}"/>
              </a:ext>
            </a:extLst>
          </p:cNvPr>
          <p:cNvCxnSpPr>
            <a:cxnSpLocks/>
          </p:cNvCxnSpPr>
          <p:nvPr/>
        </p:nvCxnSpPr>
        <p:spPr>
          <a:xfrm>
            <a:off x="4406978" y="4366728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73ECF9B2-DE07-C0E0-418C-1143317E400B}"/>
              </a:ext>
            </a:extLst>
          </p:cNvPr>
          <p:cNvCxnSpPr>
            <a:cxnSpLocks/>
          </p:cNvCxnSpPr>
          <p:nvPr/>
        </p:nvCxnSpPr>
        <p:spPr>
          <a:xfrm flipH="1">
            <a:off x="4720952" y="4341571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86C3CFF-DBC8-DA72-437D-6289CEDF152C}"/>
              </a:ext>
            </a:extLst>
          </p:cNvPr>
          <p:cNvCxnSpPr>
            <a:cxnSpLocks/>
          </p:cNvCxnSpPr>
          <p:nvPr/>
        </p:nvCxnSpPr>
        <p:spPr>
          <a:xfrm flipH="1">
            <a:off x="4847472" y="4801190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B2F874F-24D0-3C91-9C12-3A68FF0B7E37}"/>
              </a:ext>
            </a:extLst>
          </p:cNvPr>
          <p:cNvCxnSpPr>
            <a:cxnSpLocks/>
          </p:cNvCxnSpPr>
          <p:nvPr/>
        </p:nvCxnSpPr>
        <p:spPr>
          <a:xfrm flipH="1" flipV="1">
            <a:off x="4730495" y="5050650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94A7F2F-046D-FE71-33FB-F8F8CEFB6264}"/>
              </a:ext>
            </a:extLst>
          </p:cNvPr>
          <p:cNvCxnSpPr>
            <a:cxnSpLocks/>
          </p:cNvCxnSpPr>
          <p:nvPr/>
        </p:nvCxnSpPr>
        <p:spPr>
          <a:xfrm flipV="1">
            <a:off x="4188576" y="4792647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6DB50368-28C6-BD3E-B8D9-A0E2EFD41DFE}"/>
              </a:ext>
            </a:extLst>
          </p:cNvPr>
          <p:cNvCxnSpPr>
            <a:cxnSpLocks/>
          </p:cNvCxnSpPr>
          <p:nvPr/>
        </p:nvCxnSpPr>
        <p:spPr>
          <a:xfrm flipV="1">
            <a:off x="4381159" y="5006268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4D8CF9A9-5C5D-DF07-1005-E232E6427D6E}"/>
              </a:ext>
            </a:extLst>
          </p:cNvPr>
          <p:cNvSpPr/>
          <p:nvPr/>
        </p:nvSpPr>
        <p:spPr>
          <a:xfrm>
            <a:off x="4575146" y="448435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7035931-BE3B-BD06-6C53-89BDDF3F77BE}"/>
              </a:ext>
            </a:extLst>
          </p:cNvPr>
          <p:cNvSpPr/>
          <p:nvPr/>
        </p:nvSpPr>
        <p:spPr>
          <a:xfrm>
            <a:off x="4299903" y="464750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FF3BF7A-6D4B-302E-E178-AF35CD07A194}"/>
              </a:ext>
            </a:extLst>
          </p:cNvPr>
          <p:cNvSpPr/>
          <p:nvPr/>
        </p:nvSpPr>
        <p:spPr>
          <a:xfrm>
            <a:off x="6054104" y="3837308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395C307F-6514-7173-3726-93EB26FE2ECD}"/>
              </a:ext>
            </a:extLst>
          </p:cNvPr>
          <p:cNvSpPr/>
          <p:nvPr/>
        </p:nvSpPr>
        <p:spPr>
          <a:xfrm rot="16200000">
            <a:off x="622515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E2796B4C-6C00-A876-073B-0A266B996402}"/>
              </a:ext>
            </a:extLst>
          </p:cNvPr>
          <p:cNvSpPr/>
          <p:nvPr/>
        </p:nvSpPr>
        <p:spPr>
          <a:xfrm rot="16200000">
            <a:off x="658091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D7209CCB-D0D2-F001-7DA9-D8E69D94C1B0}"/>
              </a:ext>
            </a:extLst>
          </p:cNvPr>
          <p:cNvSpPr/>
          <p:nvPr/>
        </p:nvSpPr>
        <p:spPr>
          <a:xfrm rot="16200000">
            <a:off x="6936669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육각형 181">
            <a:extLst>
              <a:ext uri="{FF2B5EF4-FFF2-40B4-BE49-F238E27FC236}">
                <a16:creationId xmlns:a16="http://schemas.microsoft.com/office/drawing/2014/main" id="{5387A638-AED5-A578-E2FD-926FDF93866C}"/>
              </a:ext>
            </a:extLst>
          </p:cNvPr>
          <p:cNvSpPr/>
          <p:nvPr/>
        </p:nvSpPr>
        <p:spPr>
          <a:xfrm rot="16200000">
            <a:off x="7292430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육각형 182">
            <a:extLst>
              <a:ext uri="{FF2B5EF4-FFF2-40B4-BE49-F238E27FC236}">
                <a16:creationId xmlns:a16="http://schemas.microsoft.com/office/drawing/2014/main" id="{ABFDA736-E8EE-B633-C0E8-C2C1A2544238}"/>
              </a:ext>
            </a:extLst>
          </p:cNvPr>
          <p:cNvSpPr/>
          <p:nvPr/>
        </p:nvSpPr>
        <p:spPr>
          <a:xfrm rot="16200000">
            <a:off x="7648189" y="3963624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육각형 183">
            <a:extLst>
              <a:ext uri="{FF2B5EF4-FFF2-40B4-BE49-F238E27FC236}">
                <a16:creationId xmlns:a16="http://schemas.microsoft.com/office/drawing/2014/main" id="{145B420F-EB21-E19B-5147-0964B27EE23F}"/>
              </a:ext>
            </a:extLst>
          </p:cNvPr>
          <p:cNvSpPr/>
          <p:nvPr/>
        </p:nvSpPr>
        <p:spPr>
          <a:xfrm rot="16200000">
            <a:off x="8003949" y="3963623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육각형 184">
            <a:extLst>
              <a:ext uri="{FF2B5EF4-FFF2-40B4-BE49-F238E27FC236}">
                <a16:creationId xmlns:a16="http://schemas.microsoft.com/office/drawing/2014/main" id="{16FD70FE-0F11-982C-C89A-B17375917FF5}"/>
              </a:ext>
            </a:extLst>
          </p:cNvPr>
          <p:cNvSpPr/>
          <p:nvPr/>
        </p:nvSpPr>
        <p:spPr>
          <a:xfrm rot="16200000">
            <a:off x="6404987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육각형 185">
            <a:extLst>
              <a:ext uri="{FF2B5EF4-FFF2-40B4-BE49-F238E27FC236}">
                <a16:creationId xmlns:a16="http://schemas.microsoft.com/office/drawing/2014/main" id="{8834E2C5-8E7F-221B-99BD-27BB39662294}"/>
              </a:ext>
            </a:extLst>
          </p:cNvPr>
          <p:cNvSpPr/>
          <p:nvPr/>
        </p:nvSpPr>
        <p:spPr>
          <a:xfrm rot="16200000">
            <a:off x="6760747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육각형 186">
            <a:extLst>
              <a:ext uri="{FF2B5EF4-FFF2-40B4-BE49-F238E27FC236}">
                <a16:creationId xmlns:a16="http://schemas.microsoft.com/office/drawing/2014/main" id="{3F0E28D5-1CFD-B7BD-B8F8-524AF043FD66}"/>
              </a:ext>
            </a:extLst>
          </p:cNvPr>
          <p:cNvSpPr/>
          <p:nvPr/>
        </p:nvSpPr>
        <p:spPr>
          <a:xfrm rot="16200000">
            <a:off x="7116506" y="430064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육각형 187">
            <a:extLst>
              <a:ext uri="{FF2B5EF4-FFF2-40B4-BE49-F238E27FC236}">
                <a16:creationId xmlns:a16="http://schemas.microsoft.com/office/drawing/2014/main" id="{56DDF213-AEB2-E28D-AA53-2E383A719F82}"/>
              </a:ext>
            </a:extLst>
          </p:cNvPr>
          <p:cNvSpPr/>
          <p:nvPr/>
        </p:nvSpPr>
        <p:spPr>
          <a:xfrm rot="16200000">
            <a:off x="7472266" y="4300646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육각형 188">
            <a:extLst>
              <a:ext uri="{FF2B5EF4-FFF2-40B4-BE49-F238E27FC236}">
                <a16:creationId xmlns:a16="http://schemas.microsoft.com/office/drawing/2014/main" id="{F25722C2-8AAD-9513-124A-85F089E3BBA4}"/>
              </a:ext>
            </a:extLst>
          </p:cNvPr>
          <p:cNvSpPr/>
          <p:nvPr/>
        </p:nvSpPr>
        <p:spPr>
          <a:xfrm rot="16200000">
            <a:off x="7828026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육각형 189">
            <a:extLst>
              <a:ext uri="{FF2B5EF4-FFF2-40B4-BE49-F238E27FC236}">
                <a16:creationId xmlns:a16="http://schemas.microsoft.com/office/drawing/2014/main" id="{76FBF04F-F4F5-D315-7BA4-F74C2FB70D3A}"/>
              </a:ext>
            </a:extLst>
          </p:cNvPr>
          <p:cNvSpPr/>
          <p:nvPr/>
        </p:nvSpPr>
        <p:spPr>
          <a:xfrm rot="16200000">
            <a:off x="8183786" y="430064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1" name="육각형 190">
            <a:extLst>
              <a:ext uri="{FF2B5EF4-FFF2-40B4-BE49-F238E27FC236}">
                <a16:creationId xmlns:a16="http://schemas.microsoft.com/office/drawing/2014/main" id="{0978EF6E-E68B-512A-3143-DB9848C239F5}"/>
              </a:ext>
            </a:extLst>
          </p:cNvPr>
          <p:cNvSpPr/>
          <p:nvPr/>
        </p:nvSpPr>
        <p:spPr>
          <a:xfrm rot="16200000">
            <a:off x="6223819" y="463407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육각형 191">
            <a:extLst>
              <a:ext uri="{FF2B5EF4-FFF2-40B4-BE49-F238E27FC236}">
                <a16:creationId xmlns:a16="http://schemas.microsoft.com/office/drawing/2014/main" id="{E0C7715A-D597-CA14-9C35-575B0791FE93}"/>
              </a:ext>
            </a:extLst>
          </p:cNvPr>
          <p:cNvSpPr/>
          <p:nvPr/>
        </p:nvSpPr>
        <p:spPr>
          <a:xfrm rot="16200000">
            <a:off x="6579579" y="4634071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3" name="육각형 192">
            <a:extLst>
              <a:ext uri="{FF2B5EF4-FFF2-40B4-BE49-F238E27FC236}">
                <a16:creationId xmlns:a16="http://schemas.microsoft.com/office/drawing/2014/main" id="{EB08DD91-9458-D897-B1C8-4DC5BB144767}"/>
              </a:ext>
            </a:extLst>
          </p:cNvPr>
          <p:cNvSpPr/>
          <p:nvPr/>
        </p:nvSpPr>
        <p:spPr>
          <a:xfrm rot="16200000">
            <a:off x="6935339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육각형 193">
            <a:extLst>
              <a:ext uri="{FF2B5EF4-FFF2-40B4-BE49-F238E27FC236}">
                <a16:creationId xmlns:a16="http://schemas.microsoft.com/office/drawing/2014/main" id="{45581A1E-5F60-65C7-1D05-68163C5CF74D}"/>
              </a:ext>
            </a:extLst>
          </p:cNvPr>
          <p:cNvSpPr/>
          <p:nvPr/>
        </p:nvSpPr>
        <p:spPr>
          <a:xfrm rot="16200000">
            <a:off x="7291098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5" name="육각형 194">
            <a:extLst>
              <a:ext uri="{FF2B5EF4-FFF2-40B4-BE49-F238E27FC236}">
                <a16:creationId xmlns:a16="http://schemas.microsoft.com/office/drawing/2014/main" id="{E52ABACB-BAB2-EE82-D85B-9C8129541189}"/>
              </a:ext>
            </a:extLst>
          </p:cNvPr>
          <p:cNvSpPr/>
          <p:nvPr/>
        </p:nvSpPr>
        <p:spPr>
          <a:xfrm rot="16200000">
            <a:off x="7646859" y="4634071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6" name="육각형 195">
            <a:extLst>
              <a:ext uri="{FF2B5EF4-FFF2-40B4-BE49-F238E27FC236}">
                <a16:creationId xmlns:a16="http://schemas.microsoft.com/office/drawing/2014/main" id="{B63B9419-AE39-D5F5-1E68-4FF35E727C59}"/>
              </a:ext>
            </a:extLst>
          </p:cNvPr>
          <p:cNvSpPr/>
          <p:nvPr/>
        </p:nvSpPr>
        <p:spPr>
          <a:xfrm rot="16200000">
            <a:off x="8002618" y="4634072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7" name="육각형 196">
            <a:extLst>
              <a:ext uri="{FF2B5EF4-FFF2-40B4-BE49-F238E27FC236}">
                <a16:creationId xmlns:a16="http://schemas.microsoft.com/office/drawing/2014/main" id="{2020F5E1-33B5-B41A-12A8-59CF021BFB94}"/>
              </a:ext>
            </a:extLst>
          </p:cNvPr>
          <p:cNvSpPr/>
          <p:nvPr/>
        </p:nvSpPr>
        <p:spPr>
          <a:xfrm rot="16200000">
            <a:off x="6403656" y="496215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8" name="육각형 197">
            <a:extLst>
              <a:ext uri="{FF2B5EF4-FFF2-40B4-BE49-F238E27FC236}">
                <a16:creationId xmlns:a16="http://schemas.microsoft.com/office/drawing/2014/main" id="{E533CEB7-A0C9-0B7C-ABBF-57C0FF7A47E4}"/>
              </a:ext>
            </a:extLst>
          </p:cNvPr>
          <p:cNvSpPr/>
          <p:nvPr/>
        </p:nvSpPr>
        <p:spPr>
          <a:xfrm rot="16200000">
            <a:off x="6759416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9" name="육각형 198">
            <a:extLst>
              <a:ext uri="{FF2B5EF4-FFF2-40B4-BE49-F238E27FC236}">
                <a16:creationId xmlns:a16="http://schemas.microsoft.com/office/drawing/2014/main" id="{C90FFB2D-668A-A920-264B-817B31C52EF3}"/>
              </a:ext>
            </a:extLst>
          </p:cNvPr>
          <p:cNvSpPr/>
          <p:nvPr/>
        </p:nvSpPr>
        <p:spPr>
          <a:xfrm rot="16200000">
            <a:off x="7115176" y="496215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0" name="육각형 199">
            <a:extLst>
              <a:ext uri="{FF2B5EF4-FFF2-40B4-BE49-F238E27FC236}">
                <a16:creationId xmlns:a16="http://schemas.microsoft.com/office/drawing/2014/main" id="{EF0CBEFB-325D-4098-F154-745B22775E35}"/>
              </a:ext>
            </a:extLst>
          </p:cNvPr>
          <p:cNvSpPr/>
          <p:nvPr/>
        </p:nvSpPr>
        <p:spPr>
          <a:xfrm rot="16200000">
            <a:off x="7470936" y="4962150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E0EA4708-6A83-6381-3271-6C7493C16E86}"/>
              </a:ext>
            </a:extLst>
          </p:cNvPr>
          <p:cNvSpPr/>
          <p:nvPr/>
        </p:nvSpPr>
        <p:spPr>
          <a:xfrm rot="16200000">
            <a:off x="7826695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797B05B8-9C9B-6F7E-85CD-9C8EC1F52385}"/>
              </a:ext>
            </a:extLst>
          </p:cNvPr>
          <p:cNvSpPr/>
          <p:nvPr/>
        </p:nvSpPr>
        <p:spPr>
          <a:xfrm rot="16200000">
            <a:off x="8182455" y="4962150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3FEF0D6F-AC0F-2F77-2953-3E5B9E54EB64}"/>
              </a:ext>
            </a:extLst>
          </p:cNvPr>
          <p:cNvSpPr/>
          <p:nvPr/>
        </p:nvSpPr>
        <p:spPr>
          <a:xfrm rot="16200000">
            <a:off x="6223820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8A33A149-E851-8612-5FF9-B0DDAAD1706D}"/>
              </a:ext>
            </a:extLst>
          </p:cNvPr>
          <p:cNvSpPr/>
          <p:nvPr/>
        </p:nvSpPr>
        <p:spPr>
          <a:xfrm rot="16200000">
            <a:off x="6579578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A5643D27-A41A-8480-893F-325367BAF564}"/>
              </a:ext>
            </a:extLst>
          </p:cNvPr>
          <p:cNvSpPr/>
          <p:nvPr/>
        </p:nvSpPr>
        <p:spPr>
          <a:xfrm rot="16200000">
            <a:off x="6935339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53974B5E-175F-96D6-8A98-62B9E8D85AC0}"/>
              </a:ext>
            </a:extLst>
          </p:cNvPr>
          <p:cNvSpPr/>
          <p:nvPr/>
        </p:nvSpPr>
        <p:spPr>
          <a:xfrm rot="16200000">
            <a:off x="7291099" y="5298207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5B94045A-2FC5-7F49-1D11-2C32DB0E5570}"/>
              </a:ext>
            </a:extLst>
          </p:cNvPr>
          <p:cNvSpPr/>
          <p:nvPr/>
        </p:nvSpPr>
        <p:spPr>
          <a:xfrm rot="16200000">
            <a:off x="7646859" y="5298205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593C03E4-15F5-C8F9-12DE-BB2B047EBB8E}"/>
              </a:ext>
            </a:extLst>
          </p:cNvPr>
          <p:cNvSpPr/>
          <p:nvPr/>
        </p:nvSpPr>
        <p:spPr>
          <a:xfrm rot="16200000">
            <a:off x="8002618" y="5298206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3591618-4095-E9EA-547C-82A437766BEC}"/>
              </a:ext>
            </a:extLst>
          </p:cNvPr>
          <p:cNvSpPr/>
          <p:nvPr/>
        </p:nvSpPr>
        <p:spPr>
          <a:xfrm>
            <a:off x="6831291" y="498845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C4925F3-60EC-D8FC-5772-82FFD4BC71E8}"/>
              </a:ext>
            </a:extLst>
          </p:cNvPr>
          <p:cNvSpPr/>
          <p:nvPr/>
        </p:nvSpPr>
        <p:spPr>
          <a:xfrm>
            <a:off x="7349649" y="4652863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DEE6BFA-350F-AA28-BC7D-5F97C58E5735}"/>
              </a:ext>
            </a:extLst>
          </p:cNvPr>
          <p:cNvSpPr/>
          <p:nvPr/>
        </p:nvSpPr>
        <p:spPr>
          <a:xfrm>
            <a:off x="7456710" y="448442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3E53674-57A4-CC3D-7C5D-875675FDE8C8}"/>
              </a:ext>
            </a:extLst>
          </p:cNvPr>
          <p:cNvSpPr/>
          <p:nvPr/>
        </p:nvSpPr>
        <p:spPr>
          <a:xfrm>
            <a:off x="7181467" y="464757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Google Shape;194;p7">
            <a:extLst>
              <a:ext uri="{FF2B5EF4-FFF2-40B4-BE49-F238E27FC236}">
                <a16:creationId xmlns:a16="http://schemas.microsoft.com/office/drawing/2014/main" id="{A30354CB-EAEE-039E-B231-139DB06809A5}"/>
              </a:ext>
            </a:extLst>
          </p:cNvPr>
          <p:cNvSpPr txBox="1"/>
          <p:nvPr/>
        </p:nvSpPr>
        <p:spPr>
          <a:xfrm>
            <a:off x="934808" y="5859539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F8D958CC-E55C-4C33-88C2-CB337A7BACFC}"/>
              </a:ext>
            </a:extLst>
          </p:cNvPr>
          <p:cNvCxnSpPr>
            <a:cxnSpLocks/>
          </p:cNvCxnSpPr>
          <p:nvPr/>
        </p:nvCxnSpPr>
        <p:spPr>
          <a:xfrm>
            <a:off x="7502223" y="444163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B7EC0722-CE52-FB9D-1102-4AF226CCDA0B}"/>
              </a:ext>
            </a:extLst>
          </p:cNvPr>
          <p:cNvCxnSpPr>
            <a:cxnSpLocks/>
          </p:cNvCxnSpPr>
          <p:nvPr/>
        </p:nvCxnSpPr>
        <p:spPr>
          <a:xfrm>
            <a:off x="7730927" y="453048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2F45434F-D25D-F1FE-C20E-236825A82217}"/>
              </a:ext>
            </a:extLst>
          </p:cNvPr>
          <p:cNvCxnSpPr>
            <a:cxnSpLocks/>
          </p:cNvCxnSpPr>
          <p:nvPr/>
        </p:nvCxnSpPr>
        <p:spPr>
          <a:xfrm>
            <a:off x="7502223" y="4684714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E650D968-8FAC-901A-8096-2EC94FFE49B2}"/>
              </a:ext>
            </a:extLst>
          </p:cNvPr>
          <p:cNvCxnSpPr>
            <a:cxnSpLocks/>
          </p:cNvCxnSpPr>
          <p:nvPr/>
        </p:nvCxnSpPr>
        <p:spPr>
          <a:xfrm>
            <a:off x="7181467" y="4642680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7DE4AA62-5148-D796-8320-D62DE715DFA4}"/>
              </a:ext>
            </a:extLst>
          </p:cNvPr>
          <p:cNvCxnSpPr>
            <a:cxnSpLocks/>
          </p:cNvCxnSpPr>
          <p:nvPr/>
        </p:nvCxnSpPr>
        <p:spPr>
          <a:xfrm>
            <a:off x="7387923" y="482423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5D70D6D-26DB-66C9-0700-EF295D2513C8}"/>
              </a:ext>
            </a:extLst>
          </p:cNvPr>
          <p:cNvCxnSpPr>
            <a:cxnSpLocks/>
          </p:cNvCxnSpPr>
          <p:nvPr/>
        </p:nvCxnSpPr>
        <p:spPr>
          <a:xfrm>
            <a:off x="7589080" y="482423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48DCC604-1AC1-77F3-E43C-BE86C6F6F241}"/>
              </a:ext>
            </a:extLst>
          </p:cNvPr>
          <p:cNvCxnSpPr>
            <a:cxnSpLocks/>
            <a:stCxn id="96" idx="3"/>
            <a:endCxn id="132" idx="1"/>
          </p:cNvCxnSpPr>
          <p:nvPr/>
        </p:nvCxnSpPr>
        <p:spPr>
          <a:xfrm>
            <a:off x="2825080" y="4819592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59A84067-79BF-B739-E8DD-9CAA1B77E192}"/>
              </a:ext>
            </a:extLst>
          </p:cNvPr>
          <p:cNvCxnSpPr>
            <a:cxnSpLocks/>
            <a:stCxn id="132" idx="3"/>
            <a:endCxn id="173" idx="1"/>
          </p:cNvCxnSpPr>
          <p:nvPr/>
        </p:nvCxnSpPr>
        <p:spPr>
          <a:xfrm>
            <a:off x="5839263" y="4819592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Google Shape;194;p7">
            <a:extLst>
              <a:ext uri="{FF2B5EF4-FFF2-40B4-BE49-F238E27FC236}">
                <a16:creationId xmlns:a16="http://schemas.microsoft.com/office/drawing/2014/main" id="{3537E461-4852-96DA-1207-25F6CE1E89F2}"/>
              </a:ext>
            </a:extLst>
          </p:cNvPr>
          <p:cNvSpPr txBox="1"/>
          <p:nvPr/>
        </p:nvSpPr>
        <p:spPr>
          <a:xfrm>
            <a:off x="2914295" y="5874228"/>
            <a:ext cx="315714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종료된 지점에서 추가 스킬 시전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194;p7">
            <a:extLst>
              <a:ext uri="{FF2B5EF4-FFF2-40B4-BE49-F238E27FC236}">
                <a16:creationId xmlns:a16="http://schemas.microsoft.com/office/drawing/2014/main" id="{BE43491A-D86A-32A6-1590-09C7CCBE01B9}"/>
              </a:ext>
            </a:extLst>
          </p:cNvPr>
          <p:cNvSpPr txBox="1"/>
          <p:nvPr/>
        </p:nvSpPr>
        <p:spPr>
          <a:xfrm>
            <a:off x="5808895" y="5857807"/>
            <a:ext cx="315714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받은 대상에게 버프 적용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194;p7">
            <a:extLst>
              <a:ext uri="{FF2B5EF4-FFF2-40B4-BE49-F238E27FC236}">
                <a16:creationId xmlns:a16="http://schemas.microsoft.com/office/drawing/2014/main" id="{E47AFADC-EF30-F89D-EA6B-A1EA2EAB1E61}"/>
              </a:ext>
            </a:extLst>
          </p:cNvPr>
          <p:cNvSpPr txBox="1"/>
          <p:nvPr/>
        </p:nvSpPr>
        <p:spPr>
          <a:xfrm>
            <a:off x="156114" y="3538864"/>
            <a:ext cx="11938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77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1081</Words>
  <Application>Microsoft Office PowerPoint</Application>
  <PresentationFormat>와이드스크린</PresentationFormat>
  <Paragraphs>443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Office 테마</vt:lpstr>
      <vt:lpstr>[정령 스킬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18</cp:revision>
  <dcterms:created xsi:type="dcterms:W3CDTF">2021-03-14T04:42:12Z</dcterms:created>
  <dcterms:modified xsi:type="dcterms:W3CDTF">2022-05-03T10:41:52Z</dcterms:modified>
</cp:coreProperties>
</file>