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e0a0a996ae6d4c53" /></Relationships>
</file>

<file path=ppt/presentation.xml><?xml version="1.0" encoding="utf-8"?>
<p:presentation xmlns:p="http://schemas.openxmlformats.org/presentationml/2006/main">
  <p:sldMasterIdLst>
    <p:sldMasterId xmlns:r="http://schemas.openxmlformats.org/officeDocument/2006/relationships" id="1" r:id="R00985b5a8fa5441b"/>
  </p:sldMasterIdLst>
  <p:sldIdLst>
    <p:sldId xmlns:r="http://schemas.openxmlformats.org/officeDocument/2006/relationships" id="256" r:id="R56e4336d9c024694"/>
  </p:sldIdLst>
</p:presentation>
</file>

<file path=ppt/_rels/presentation.xml.rels>&#65279;<?xml version="1.0" encoding="utf-8"?><Relationships xmlns="http://schemas.openxmlformats.org/package/2006/relationships"><Relationship Type="http://schemas.openxmlformats.org/officeDocument/2006/relationships/slideMaster" Target="/ppt/slideMasters/slideMaster1.xml" Id="R00985b5a8fa5441b" /><Relationship Type="http://schemas.openxmlformats.org/officeDocument/2006/relationships/slide" Target="/ppt/slides/slide1.xml" Id="R56e4336d9c024694" /></Relationships>
</file>

<file path=ppt/slideLayouts/slideLayout1.xml><?xml version="1.0" encoding="utf-8"?>
<p:sldLayout xmlns:p="http://schemas.openxmlformats.org/presentationml/2006/main">
  <p:cSld>
    <p:spTree>
      <p:nvGrpSpPr>
        <p:cNvPr id="1" name=""/>
        <p:cNvGrpSpPr/>
        <p:nvPr/>
      </p:nvGrpSpPr>
      <p:grpSpPr/>
    </p:spTree>
  </p:cSld>
  <p:sldMasterIdLst/>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s>
</file>

<file path=ppt/slideMasters/slideMaster1.xml><?xml version="1.0" encoding="utf-8"?>
<p:sldMaster xmlns:p="http://schemas.openxmlformats.org/presentationml/2006/main">
  <p:cSld>
    <p:spTree>
      <p:nvGrpSpPr>
        <p:cNvPr id="1" name=""/>
        <p:cNvGrpSpPr/>
        <p:nvPr/>
      </p:nvGrpSpPr>
      <p:grpSpPr/>
    </p:spTree>
  </p:cSld>
  <p:sldLayoutIdLst>
    <p:sldLayoutId xmlns:r="http://schemas.openxmlformats.org/officeDocument/2006/relationships" id="1" r:id="rId1"/>
  </p:sldLayoutIdLst>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9020a92f0bbe4e8e" /></Relationships>
</file>

<file path=ppt/slides/slide1.xml><?xml version="1.0" encoding="utf-8"?>
<p:sld xmlns:p="http://schemas.openxmlformats.org/presentationml/2006/main">
  <p:cSld>
    <p:spTree>
      <p:nvGrpSpPr>
        <p:cNvPr id="1" name=""/>
        <p:cNvGrpSpPr/>
        <p:nvPr/>
      </p:nvGrpSpPr>
      <p:grpSpPr/>
      <p:sp>
        <p:nvSpPr>
          <p:cNvPr id="2" name="Title"/>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Informe de Investigación</a:t>
            </a:r>
          </a:p>
        </p:txBody>
      </p:sp>
      <p:sp>
        <p:nvSpPr>
          <p:cNvPr id="3" name="Content"/>
          <p:cNvSpPr>
            <a:spLocks xmlns:a="http://schemas.openxmlformats.org/drawingml/2006/main" noGrp="1"/>
          </p:cNvSpPr>
          <p:nvPr>
            <p:ph type="body"/>
          </p:nvPr>
        </p:nvSpPr>
        <p:spPr/>
        <p:txBody>
          <a:bodyPr xmlns:a="http://schemas.openxmlformats.org/drawingml/2006/main"/>
          <a:lstStyle xmlns:a="http://schemas.openxmlformats.org/drawingml/2006/main"/>
          <a:p xmlns:a="http://schemas.openxmlformats.org/drawingml/2006/main">
            <a:r>
              <a:t> ¡Hola! Aquí tiene la información sobre Guatemala en Español:
Guatemala es un país situado en Centroamérica. Es un estado amigable con los brazos pequeños, pero grande en recursos naturales. El país está compuesto por una costa sur de playas paradisíacas, montañas volcánicas, veranos refrescantes y un polo urbano diversificado y cultural. Sus ciudades son Guatemala de la capital Garantamala, Antigua con sus colinas y ventanaluces, y Lago de Atitlán con sus volcanes en el background.
La cultura guatemalteca es diversa, con raíces en las tantas asociaciones ethnicas, tales como Maya, Xinca, Escipo, Afroantillana y Ladina. Estas culturas han ido mezclando, influiyendo y creando lo que hoy es la cultura guatemalteca, notada en sus costumbres, la sartén gastronómica, el folklore, la música, el baile y la administración política.
El idioma oficial es español, pero muchos hablan los idiomas de los pueblos indígenas como Maya, RONALD ANTONIO AROCHE SANTOS</a:t>
            </a:r>
          </a:p>
        </p:txBody>
      </p:sp>
    </p:spTree>
  </p:cSld>
</p:sld>
</file>