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35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679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400000">
            <a:off x="4306700" y="-1228173"/>
            <a:ext cx="3578601" cy="11633773"/>
          </a:xfrm>
          <a:prstGeom prst="rect"/>
        </p:spPr>
      </p:pic>
      <p:sp>
        <p:nvSpPr>
          <p:cNvPr id="1048680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974784" y="3219449"/>
            <a:ext cx="11422082" cy="16662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Presented </a:t>
            </a:r>
            <a:r>
              <a:rPr sz="2800" lang="en-US">
                <a:solidFill>
                  <a:srgbClr val="000000"/>
                </a:solidFill>
              </a:rPr>
              <a:t>by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vinayaha </a:t>
            </a:r>
            <a:r>
              <a:rPr sz="2800" lang="en-US">
                <a:solidFill>
                  <a:srgbClr val="000000"/>
                </a:solidFill>
              </a:rPr>
              <a:t>college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engineering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technology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nical </a:t>
            </a:r>
            <a:r>
              <a:rPr sz="2800" lang="en-US">
                <a:solidFill>
                  <a:srgbClr val="000000"/>
                </a:solidFill>
              </a:rPr>
              <a:t>engineering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48158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117080" cy="8534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454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7584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307079" cy="19710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9870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2021-05-26T05:50:10Z</dcterms:created>
  <dcterms:modified xsi:type="dcterms:W3CDTF">2024-04-05T09:10:59Z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baf2abac0a7e4e8b818f2bfab8b29d59</vt:lpwstr>
  </property>
</Properties>
</file>