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534330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534330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e5343302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e5343302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e5ee38f6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e5ee38f6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e5343302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e5343302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534330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534330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534330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534330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e534330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e534330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534330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534330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5ee38f6e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5ee38f6e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e5343302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e5343302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534330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534330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e534330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e534330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5343302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5343302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e5343302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e5343302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5343302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5343302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0" Type="http://schemas.openxmlformats.org/officeDocument/2006/relationships/image" Target="../media/image13.png"/><Relationship Id="rId9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HYPERSPECTRAL INVERSE SKINNING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Team- 21 Arpan Verma, Harshit Gupta 2022105, 2022209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37" y="0"/>
            <a:ext cx="7560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 Minimum Volume Enclosing Simplex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Problem: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Transformed Problem:</a:t>
            </a:r>
            <a:endParaRPr/>
          </a:p>
        </p:txBody>
      </p:sp>
      <p:grpSp>
        <p:nvGrpSpPr>
          <p:cNvPr id="125" name="Google Shape;125;p23"/>
          <p:cNvGrpSpPr/>
          <p:nvPr/>
        </p:nvGrpSpPr>
        <p:grpSpPr>
          <a:xfrm>
            <a:off x="2796400" y="2698025"/>
            <a:ext cx="2838488" cy="1270375"/>
            <a:chOff x="503775" y="1506575"/>
            <a:chExt cx="2838488" cy="1270375"/>
          </a:xfrm>
        </p:grpSpPr>
        <p:pic>
          <p:nvPicPr>
            <p:cNvPr id="126" name="Google Shape;12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03775" y="1506575"/>
              <a:ext cx="2607650" cy="4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2388" y="1938750"/>
              <a:ext cx="2809875" cy="8382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" name="Google Shape;128;p23"/>
          <p:cNvPicPr preferRelativeResize="0"/>
          <p:nvPr/>
        </p:nvPicPr>
        <p:blipFill rotWithShape="1">
          <a:blip r:embed="rId5">
            <a:alphaModFix/>
          </a:blip>
          <a:srcRect b="0" l="1910" r="-1910" t="0"/>
          <a:stretch/>
        </p:blipFill>
        <p:spPr>
          <a:xfrm>
            <a:off x="2371175" y="1152475"/>
            <a:ext cx="27432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4375" y="1250275"/>
            <a:ext cx="31432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7475" y="3439975"/>
            <a:ext cx="6858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3580" y="3640000"/>
            <a:ext cx="1105500" cy="25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9400" y="3958850"/>
            <a:ext cx="81386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8324" y="4158874"/>
            <a:ext cx="3065643" cy="2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190625"/>
            <a:ext cx="74485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Rendered Images have a nice shape and structure. The Inverse SKinning was able to get the pose as intended in some cases if not, better with much finer detail.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6" y="0"/>
            <a:ext cx="89907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6" y="0"/>
            <a:ext cx="89907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6" y="0"/>
            <a:ext cx="89907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inverse linear blend skinning (LBS) method takes animation poses and works backwards to find the correct skinning weights and transformation matrices that match the original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By viewing this as a geometric challenge in high-dimensional space, vertex transformations across poses become points, and the problem becomes finding a tight-fitting simplex around these points.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We solve this through a "closest flat" optimization, which achieves state-of-the-art results for </a:t>
            </a:r>
            <a:r>
              <a:rPr lang="en"/>
              <a:t>both</a:t>
            </a:r>
            <a:r>
              <a:rPr lang="en"/>
              <a:t> reconstruction accuracy</a:t>
            </a:r>
            <a:r>
              <a:rPr lang="en"/>
              <a:t> and animation compression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700" y="217625"/>
            <a:ext cx="42291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050" y="1104625"/>
            <a:ext cx="5042099" cy="24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350" y="1014413"/>
            <a:ext cx="73533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304800"/>
            <a:ext cx="7172325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Guess for Flat: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get the initial guess for the flat from the following equation: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6" y="1971676"/>
            <a:ext cx="4011675" cy="6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74" y="127075"/>
            <a:ext cx="5697525" cy="47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 Optimization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try to minimize the sum of squared flat distanced given an inititual gas.Initially we will take F as my initial guess and then try to minimize the distance by alternately solving wi and 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Flats did converge and did provide, 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425" y="2301925"/>
            <a:ext cx="3078125" cy="5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37" y="0"/>
            <a:ext cx="75603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