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redis.io" TargetMode="External"/><Relationship Id="rId4" Type="http://schemas.openxmlformats.org/officeDocument/2006/relationships/hyperlink" Target="https://stackexchange.github.io/StackExchange.Redis/" TargetMode="External"/><Relationship Id="rId5" Type="http://schemas.openxmlformats.org/officeDocument/2006/relationships/hyperlink" Target="https://docs.microsoft.com/en-us/azure/redis-cache/cache-dotnet-how-to-use-azure-redis-cach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dis Int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Redis Intro</a:t>
            </a:r>
          </a:p>
        </p:txBody>
      </p:sp>
      <p:sp>
        <p:nvSpPr>
          <p:cNvPr id="12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at Is Red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Redis</a:t>
            </a:r>
          </a:p>
        </p:txBody>
      </p:sp>
      <p:sp>
        <p:nvSpPr>
          <p:cNvPr id="125" name="Open Source (BSD licens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Open Source (BSD license)</a:t>
            </a:r>
          </a:p>
          <a:p>
            <a:pPr>
              <a:buBlip>
                <a:blip r:embed="rId2"/>
              </a:buBlip>
            </a:pPr>
            <a:r>
              <a:t>In memory data structure store (disk backed)</a:t>
            </a:r>
          </a:p>
          <a:p>
            <a:pPr>
              <a:buBlip>
                <a:blip r:embed="rId2"/>
              </a:buBlip>
            </a:pPr>
            <a:r>
              <a:t>Used as a database, cache and message broker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28" name="Key-Value Store with advanced data structures available to be stored as the val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1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Key-Value Store with advanced data structures available to be stored as the value</a:t>
            </a:r>
          </a:p>
          <a:p>
            <a:pPr lvl="1" marL="672083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Strings</a:t>
            </a:r>
          </a:p>
          <a:p>
            <a:pPr lvl="1" marL="672083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Lists</a:t>
            </a:r>
          </a:p>
          <a:p>
            <a:pPr lvl="1" marL="672083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Sets</a:t>
            </a:r>
          </a:p>
          <a:p>
            <a:pPr lvl="1" marL="672083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Hashes, etc.</a:t>
            </a:r>
          </a:p>
          <a:p>
            <a:pPr marL="336041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Disk backed memory store</a:t>
            </a:r>
          </a:p>
          <a:p>
            <a:pPr lvl="1" marL="672083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Disk writes are background tasks</a:t>
            </a:r>
          </a:p>
          <a:p>
            <a:pPr marL="336041" indent="-336041" defTabSz="368045">
              <a:spcBef>
                <a:spcPts val="2600"/>
              </a:spcBef>
              <a:buBlip>
                <a:blip r:embed="rId2"/>
              </a:buBlip>
              <a:defRPr sz="2646"/>
            </a:pPr>
            <a:r>
              <a:t>Simple text based TCP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</a:t>
            </a:r>
          </a:p>
        </p:txBody>
      </p:sp>
      <p:sp>
        <p:nvSpPr>
          <p:cNvPr id="131" name="Commands that operate on data struc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Commands that operate on data structures</a:t>
            </a:r>
          </a:p>
          <a:p>
            <a:pPr>
              <a:buBlip>
                <a:blip r:embed="rId2"/>
              </a:buBlip>
            </a:pPr>
            <a:r>
              <a:t>All built-in commands are atomic</a:t>
            </a:r>
          </a:p>
          <a:p>
            <a:pPr>
              <a:buBlip>
                <a:blip r:embed="rId2"/>
              </a:buBlip>
            </a:pPr>
            <a:r>
              <a:t>Include string operations for increment/decrement counters</a:t>
            </a:r>
          </a:p>
          <a:p>
            <a:pPr>
              <a:buBlip>
                <a:blip r:embed="rId2"/>
              </a:buBlip>
            </a:pPr>
            <a:r>
              <a:t>Redis clients exist for a wide set of languages and frameworks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34" name="Data is not encrypted at r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374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Data is not encrypted at rest</a:t>
            </a:r>
          </a:p>
          <a:p>
            <a:pPr marL="325374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Relies heavily on network security</a:t>
            </a:r>
          </a:p>
          <a:p>
            <a:pPr marL="325374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Does not have built in protocol encryption</a:t>
            </a:r>
          </a:p>
          <a:p>
            <a:pPr lvl="1" marL="650748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Relies on an SSL proxy or spiped</a:t>
            </a:r>
          </a:p>
          <a:p>
            <a:pPr marL="325374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Limited support for authentication</a:t>
            </a:r>
          </a:p>
          <a:p>
            <a:pPr lvl="1" marL="650748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Password is stored in the conf file</a:t>
            </a:r>
          </a:p>
          <a:p>
            <a:pPr lvl="1" marL="650748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API - auth *password*</a:t>
            </a:r>
          </a:p>
          <a:p>
            <a:pPr lvl="1" marL="650748" indent="-325374" defTabSz="356362">
              <a:spcBef>
                <a:spcPts val="2500"/>
              </a:spcBef>
              <a:buBlip>
                <a:blip r:embed="rId2"/>
              </a:buBlip>
              <a:defRPr sz="2562"/>
            </a:pPr>
            <a:r>
              <a:t>Without SSL proxy or other pipe encryption, the auth is sent as clear text on the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Quick Start With 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Start With Docker</a:t>
            </a:r>
          </a:p>
        </p:txBody>
      </p:sp>
      <p:sp>
        <p:nvSpPr>
          <p:cNvPr id="137" name="docker run -p 6379:6379 —name redis-test -d redis redis-server…"/>
          <p:cNvSpPr txBox="1"/>
          <p:nvPr>
            <p:ph type="body" idx="1"/>
          </p:nvPr>
        </p:nvSpPr>
        <p:spPr>
          <a:xfrm>
            <a:off x="990600" y="2400300"/>
            <a:ext cx="11480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docker run -p 6379:6379 —name redis-test -d redis redis-server</a:t>
            </a:r>
          </a:p>
          <a:p>
            <a:pPr>
              <a:buBlip>
                <a:blip r:embed="rId2"/>
              </a:buBlip>
            </a:pPr>
            <a:r>
              <a:t>docker run -it --link redis-test:redis --rm redis redis-cli -h redis -p 6379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40" name="http://redis.i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http://redis.io</a:t>
            </a:r>
          </a:p>
          <a:p>
            <a:pPr>
              <a:buBlip>
                <a:blip r:embed="rId2"/>
              </a:buBlip>
            </a:pPr>
            <a:r>
              <a:rPr u="sng">
                <a:hlinkClick r:id="rId4" invalidUrl="" action="" tgtFrame="" tooltip="" history="1" highlightClick="0" endSnd="0"/>
              </a:rPr>
              <a:t>https://stackexchange.github.io/StackExchange.Redis/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5" invalidUrl="" action="" tgtFrame="" tooltip="" history="1" highlightClick="0" endSnd="0"/>
              </a:rPr>
              <a:t>https://docs.microsoft.com/en-us/azure/redis-cache/cache-dotnet-how-to-use-azure-redis-cache</a:t>
            </a:r>
          </a:p>
          <a:p>
            <a:pPr>
              <a:buBlip>
                <a:blip r:embed="rId2"/>
              </a:buBlip>
            </a:pPr>
            <a:r>
              <a:t>https://aws.amazon.com/redis/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