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4" r:id="rId6"/>
    <p:sldId id="265" r:id="rId7"/>
    <p:sldId id="266" r:id="rId8"/>
    <p:sldId id="268" r:id="rId9"/>
    <p:sldId id="267"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3754D-D80E-4504-8AB6-1C627619409E}" v="674" dt="2023-01-06T11:32:26.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20A95-A598-4DFC-A0CC-D53AAFD964B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93E16B-BFF4-4B5A-8B04-E25FE222BEFB}">
      <dgm:prSet/>
      <dgm:spPr/>
      <dgm:t>
        <a:bodyPr/>
        <a:lstStyle/>
        <a:p>
          <a:pPr>
            <a:lnSpc>
              <a:spcPct val="100000"/>
            </a:lnSpc>
          </a:pPr>
          <a:r>
            <a:rPr lang="en-US"/>
            <a:t>Email, newsgroup and messaging applications provide means for communication among people but these are one-way mechanisms and they do not provide an easy way to carry on a real-time conversation</a:t>
          </a:r>
        </a:p>
      </dgm:t>
    </dgm:pt>
    <dgm:pt modelId="{7B0F6713-070F-4042-94FC-E369F5058B7C}" type="parTrans" cxnId="{359F7439-AC93-4501-B4DD-2BECE0B3C320}">
      <dgm:prSet/>
      <dgm:spPr/>
      <dgm:t>
        <a:bodyPr/>
        <a:lstStyle/>
        <a:p>
          <a:endParaRPr lang="en-US"/>
        </a:p>
      </dgm:t>
    </dgm:pt>
    <dgm:pt modelId="{A185B5E2-51BB-406D-B2E5-ACC1CC41F328}" type="sibTrans" cxnId="{359F7439-AC93-4501-B4DD-2BECE0B3C320}">
      <dgm:prSet/>
      <dgm:spPr/>
      <dgm:t>
        <a:bodyPr/>
        <a:lstStyle/>
        <a:p>
          <a:endParaRPr lang="en-US"/>
        </a:p>
      </dgm:t>
    </dgm:pt>
    <dgm:pt modelId="{2F04B127-2030-4411-8662-BA50CF9623B1}">
      <dgm:prSet/>
      <dgm:spPr/>
      <dgm:t>
        <a:bodyPr/>
        <a:lstStyle/>
        <a:p>
          <a:pPr>
            <a:lnSpc>
              <a:spcPct val="100000"/>
            </a:lnSpc>
          </a:pPr>
          <a:r>
            <a:rPr lang="en-US"/>
            <a:t>This project is to create a react chat application to allow the users to chat with each other with just an easy way</a:t>
          </a:r>
        </a:p>
      </dgm:t>
    </dgm:pt>
    <dgm:pt modelId="{B7BE7131-2E1D-449F-9A4F-BD2CF0DE0A84}" type="parTrans" cxnId="{0057CBF7-ECC7-47CE-A5C9-E880C328D4B7}">
      <dgm:prSet/>
      <dgm:spPr/>
      <dgm:t>
        <a:bodyPr/>
        <a:lstStyle/>
        <a:p>
          <a:endParaRPr lang="en-US"/>
        </a:p>
      </dgm:t>
    </dgm:pt>
    <dgm:pt modelId="{901C61F2-C97A-4F66-B9ED-A34D8B034BF5}" type="sibTrans" cxnId="{0057CBF7-ECC7-47CE-A5C9-E880C328D4B7}">
      <dgm:prSet/>
      <dgm:spPr/>
      <dgm:t>
        <a:bodyPr/>
        <a:lstStyle/>
        <a:p>
          <a:endParaRPr lang="en-US"/>
        </a:p>
      </dgm:t>
    </dgm:pt>
    <dgm:pt modelId="{05894A56-6DE4-4154-A11C-D62B24EAAA07}">
      <dgm:prSet/>
      <dgm:spPr/>
      <dgm:t>
        <a:bodyPr/>
        <a:lstStyle/>
        <a:p>
          <a:pPr>
            <a:lnSpc>
              <a:spcPct val="100000"/>
            </a:lnSpc>
          </a:pPr>
          <a:r>
            <a:rPr lang="en-US"/>
            <a:t>To develop an instant messaging solution to enable users to seamlessly communicate with each other</a:t>
          </a:r>
        </a:p>
      </dgm:t>
    </dgm:pt>
    <dgm:pt modelId="{4EC83110-E48A-4E68-AE19-FD072D1376DC}" type="parTrans" cxnId="{14D70A5A-A710-4420-AC4F-0C22EEFD984E}">
      <dgm:prSet/>
      <dgm:spPr/>
      <dgm:t>
        <a:bodyPr/>
        <a:lstStyle/>
        <a:p>
          <a:endParaRPr lang="en-US"/>
        </a:p>
      </dgm:t>
    </dgm:pt>
    <dgm:pt modelId="{9C4EDD75-52C9-480B-BC5F-55B0D99CA584}" type="sibTrans" cxnId="{14D70A5A-A710-4420-AC4F-0C22EEFD984E}">
      <dgm:prSet/>
      <dgm:spPr/>
      <dgm:t>
        <a:bodyPr/>
        <a:lstStyle/>
        <a:p>
          <a:endParaRPr lang="en-US"/>
        </a:p>
      </dgm:t>
    </dgm:pt>
    <dgm:pt modelId="{EB696E29-9CE8-472C-9D3F-A3C9288A29A8}" type="pres">
      <dgm:prSet presAssocID="{8CF20A95-A598-4DFC-A0CC-D53AAFD964BE}" presName="root" presStyleCnt="0">
        <dgm:presLayoutVars>
          <dgm:dir/>
          <dgm:resizeHandles val="exact"/>
        </dgm:presLayoutVars>
      </dgm:prSet>
      <dgm:spPr/>
    </dgm:pt>
    <dgm:pt modelId="{D6D80A42-ED6F-49D4-8B80-FCFB841329EC}" type="pres">
      <dgm:prSet presAssocID="{9393E16B-BFF4-4B5A-8B04-E25FE222BEFB}" presName="compNode" presStyleCnt="0"/>
      <dgm:spPr/>
    </dgm:pt>
    <dgm:pt modelId="{9D1CC97E-0989-44E8-85A9-B5AE30F6AB93}" type="pres">
      <dgm:prSet presAssocID="{9393E16B-BFF4-4B5A-8B04-E25FE222BEFB}" presName="bgRect" presStyleLbl="bgShp" presStyleIdx="0" presStyleCnt="3"/>
      <dgm:spPr/>
    </dgm:pt>
    <dgm:pt modelId="{A67F6C33-3CDE-46DC-AE37-1827B5117FA9}" type="pres">
      <dgm:prSet presAssocID="{9393E16B-BFF4-4B5A-8B04-E25FE222BE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Network"/>
        </a:ext>
      </dgm:extLst>
    </dgm:pt>
    <dgm:pt modelId="{93873299-1DCC-4415-825C-505008FE640F}" type="pres">
      <dgm:prSet presAssocID="{9393E16B-BFF4-4B5A-8B04-E25FE222BEFB}" presName="spaceRect" presStyleCnt="0"/>
      <dgm:spPr/>
    </dgm:pt>
    <dgm:pt modelId="{6F980521-4B7B-487F-82A4-D534D8398CAE}" type="pres">
      <dgm:prSet presAssocID="{9393E16B-BFF4-4B5A-8B04-E25FE222BEFB}" presName="parTx" presStyleLbl="revTx" presStyleIdx="0" presStyleCnt="3">
        <dgm:presLayoutVars>
          <dgm:chMax val="0"/>
          <dgm:chPref val="0"/>
        </dgm:presLayoutVars>
      </dgm:prSet>
      <dgm:spPr/>
    </dgm:pt>
    <dgm:pt modelId="{291E2AEF-4BB6-46DF-9AB3-C88C1AE9FD1E}" type="pres">
      <dgm:prSet presAssocID="{A185B5E2-51BB-406D-B2E5-ACC1CC41F328}" presName="sibTrans" presStyleCnt="0"/>
      <dgm:spPr/>
    </dgm:pt>
    <dgm:pt modelId="{C277BC92-D8B7-421C-95FD-0342A95E3928}" type="pres">
      <dgm:prSet presAssocID="{2F04B127-2030-4411-8662-BA50CF9623B1}" presName="compNode" presStyleCnt="0"/>
      <dgm:spPr/>
    </dgm:pt>
    <dgm:pt modelId="{AC1B8F40-F961-41EC-A878-0313F4583430}" type="pres">
      <dgm:prSet presAssocID="{2F04B127-2030-4411-8662-BA50CF9623B1}" presName="bgRect" presStyleLbl="bgShp" presStyleIdx="1" presStyleCnt="3"/>
      <dgm:spPr/>
    </dgm:pt>
    <dgm:pt modelId="{CE012FFD-C3E7-4833-ACFB-A792B2B4E23A}" type="pres">
      <dgm:prSet presAssocID="{2F04B127-2030-4411-8662-BA50CF9623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B8A27492-D6B6-41D1-986C-9C6982CE45F1}" type="pres">
      <dgm:prSet presAssocID="{2F04B127-2030-4411-8662-BA50CF9623B1}" presName="spaceRect" presStyleCnt="0"/>
      <dgm:spPr/>
    </dgm:pt>
    <dgm:pt modelId="{290142A8-F520-4B3C-95C7-4DB025991973}" type="pres">
      <dgm:prSet presAssocID="{2F04B127-2030-4411-8662-BA50CF9623B1}" presName="parTx" presStyleLbl="revTx" presStyleIdx="1" presStyleCnt="3">
        <dgm:presLayoutVars>
          <dgm:chMax val="0"/>
          <dgm:chPref val="0"/>
        </dgm:presLayoutVars>
      </dgm:prSet>
      <dgm:spPr/>
    </dgm:pt>
    <dgm:pt modelId="{0621D807-7AF8-469A-A796-CDD95773B042}" type="pres">
      <dgm:prSet presAssocID="{901C61F2-C97A-4F66-B9ED-A34D8B034BF5}" presName="sibTrans" presStyleCnt="0"/>
      <dgm:spPr/>
    </dgm:pt>
    <dgm:pt modelId="{0664197F-1F57-4C33-9F14-CFE40D505658}" type="pres">
      <dgm:prSet presAssocID="{05894A56-6DE4-4154-A11C-D62B24EAAA07}" presName="compNode" presStyleCnt="0"/>
      <dgm:spPr/>
    </dgm:pt>
    <dgm:pt modelId="{6E5D01E9-9D0E-432E-9E4B-0F4DD7D45EB1}" type="pres">
      <dgm:prSet presAssocID="{05894A56-6DE4-4154-A11C-D62B24EAAA07}" presName="bgRect" presStyleLbl="bgShp" presStyleIdx="2" presStyleCnt="3"/>
      <dgm:spPr/>
    </dgm:pt>
    <dgm:pt modelId="{6316B2D5-8AA1-4BFB-B1B8-F316716743E5}" type="pres">
      <dgm:prSet presAssocID="{05894A56-6DE4-4154-A11C-D62B24EAAA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40853D04-B09B-430F-9EC7-AEDD66656493}" type="pres">
      <dgm:prSet presAssocID="{05894A56-6DE4-4154-A11C-D62B24EAAA07}" presName="spaceRect" presStyleCnt="0"/>
      <dgm:spPr/>
    </dgm:pt>
    <dgm:pt modelId="{8E307C16-AFFC-466F-A6E2-3851FDB65D1E}" type="pres">
      <dgm:prSet presAssocID="{05894A56-6DE4-4154-A11C-D62B24EAAA07}" presName="parTx" presStyleLbl="revTx" presStyleIdx="2" presStyleCnt="3">
        <dgm:presLayoutVars>
          <dgm:chMax val="0"/>
          <dgm:chPref val="0"/>
        </dgm:presLayoutVars>
      </dgm:prSet>
      <dgm:spPr/>
    </dgm:pt>
  </dgm:ptLst>
  <dgm:cxnLst>
    <dgm:cxn modelId="{A2953825-F57A-41A9-8101-C420BCB647B9}" type="presOf" srcId="{8CF20A95-A598-4DFC-A0CC-D53AAFD964BE}" destId="{EB696E29-9CE8-472C-9D3F-A3C9288A29A8}" srcOrd="0" destOrd="0" presId="urn:microsoft.com/office/officeart/2018/2/layout/IconVerticalSolidList"/>
    <dgm:cxn modelId="{359F7439-AC93-4501-B4DD-2BECE0B3C320}" srcId="{8CF20A95-A598-4DFC-A0CC-D53AAFD964BE}" destId="{9393E16B-BFF4-4B5A-8B04-E25FE222BEFB}" srcOrd="0" destOrd="0" parTransId="{7B0F6713-070F-4042-94FC-E369F5058B7C}" sibTransId="{A185B5E2-51BB-406D-B2E5-ACC1CC41F328}"/>
    <dgm:cxn modelId="{FA0CF170-D445-44DA-8D1F-314C175C90DA}" type="presOf" srcId="{05894A56-6DE4-4154-A11C-D62B24EAAA07}" destId="{8E307C16-AFFC-466F-A6E2-3851FDB65D1E}" srcOrd="0" destOrd="0" presId="urn:microsoft.com/office/officeart/2018/2/layout/IconVerticalSolidList"/>
    <dgm:cxn modelId="{14D70A5A-A710-4420-AC4F-0C22EEFD984E}" srcId="{8CF20A95-A598-4DFC-A0CC-D53AAFD964BE}" destId="{05894A56-6DE4-4154-A11C-D62B24EAAA07}" srcOrd="2" destOrd="0" parTransId="{4EC83110-E48A-4E68-AE19-FD072D1376DC}" sibTransId="{9C4EDD75-52C9-480B-BC5F-55B0D99CA584}"/>
    <dgm:cxn modelId="{BEF61FCB-6F41-49E8-A356-5F0B0773B879}" type="presOf" srcId="{2F04B127-2030-4411-8662-BA50CF9623B1}" destId="{290142A8-F520-4B3C-95C7-4DB025991973}" srcOrd="0" destOrd="0" presId="urn:microsoft.com/office/officeart/2018/2/layout/IconVerticalSolidList"/>
    <dgm:cxn modelId="{53BD07F7-2C49-4AB4-93B9-52036442329D}" type="presOf" srcId="{9393E16B-BFF4-4B5A-8B04-E25FE222BEFB}" destId="{6F980521-4B7B-487F-82A4-D534D8398CAE}" srcOrd="0" destOrd="0" presId="urn:microsoft.com/office/officeart/2018/2/layout/IconVerticalSolidList"/>
    <dgm:cxn modelId="{0057CBF7-ECC7-47CE-A5C9-E880C328D4B7}" srcId="{8CF20A95-A598-4DFC-A0CC-D53AAFD964BE}" destId="{2F04B127-2030-4411-8662-BA50CF9623B1}" srcOrd="1" destOrd="0" parTransId="{B7BE7131-2E1D-449F-9A4F-BD2CF0DE0A84}" sibTransId="{901C61F2-C97A-4F66-B9ED-A34D8B034BF5}"/>
    <dgm:cxn modelId="{041E0A6E-B2A8-4387-9490-8FFCA8E90388}" type="presParOf" srcId="{EB696E29-9CE8-472C-9D3F-A3C9288A29A8}" destId="{D6D80A42-ED6F-49D4-8B80-FCFB841329EC}" srcOrd="0" destOrd="0" presId="urn:microsoft.com/office/officeart/2018/2/layout/IconVerticalSolidList"/>
    <dgm:cxn modelId="{1262F7FA-F84D-40DF-8FA1-E555102B6DF7}" type="presParOf" srcId="{D6D80A42-ED6F-49D4-8B80-FCFB841329EC}" destId="{9D1CC97E-0989-44E8-85A9-B5AE30F6AB93}" srcOrd="0" destOrd="0" presId="urn:microsoft.com/office/officeart/2018/2/layout/IconVerticalSolidList"/>
    <dgm:cxn modelId="{32767023-D5E6-4799-A581-0C301AD8F2B5}" type="presParOf" srcId="{D6D80A42-ED6F-49D4-8B80-FCFB841329EC}" destId="{A67F6C33-3CDE-46DC-AE37-1827B5117FA9}" srcOrd="1" destOrd="0" presId="urn:microsoft.com/office/officeart/2018/2/layout/IconVerticalSolidList"/>
    <dgm:cxn modelId="{4388377F-DD8F-4C0B-BFBD-88915C1B415F}" type="presParOf" srcId="{D6D80A42-ED6F-49D4-8B80-FCFB841329EC}" destId="{93873299-1DCC-4415-825C-505008FE640F}" srcOrd="2" destOrd="0" presId="urn:microsoft.com/office/officeart/2018/2/layout/IconVerticalSolidList"/>
    <dgm:cxn modelId="{3A2B215A-E80A-4A23-826E-F0EBD4F4BDBA}" type="presParOf" srcId="{D6D80A42-ED6F-49D4-8B80-FCFB841329EC}" destId="{6F980521-4B7B-487F-82A4-D534D8398CAE}" srcOrd="3" destOrd="0" presId="urn:microsoft.com/office/officeart/2018/2/layout/IconVerticalSolidList"/>
    <dgm:cxn modelId="{67D816DD-B9A1-439E-B281-C8F2115E5BF2}" type="presParOf" srcId="{EB696E29-9CE8-472C-9D3F-A3C9288A29A8}" destId="{291E2AEF-4BB6-46DF-9AB3-C88C1AE9FD1E}" srcOrd="1" destOrd="0" presId="urn:microsoft.com/office/officeart/2018/2/layout/IconVerticalSolidList"/>
    <dgm:cxn modelId="{ED0C145B-59E5-4F68-96AA-92A26E2B8E57}" type="presParOf" srcId="{EB696E29-9CE8-472C-9D3F-A3C9288A29A8}" destId="{C277BC92-D8B7-421C-95FD-0342A95E3928}" srcOrd="2" destOrd="0" presId="urn:microsoft.com/office/officeart/2018/2/layout/IconVerticalSolidList"/>
    <dgm:cxn modelId="{F73421E2-7013-4C27-9CD9-B8AF6C04E066}" type="presParOf" srcId="{C277BC92-D8B7-421C-95FD-0342A95E3928}" destId="{AC1B8F40-F961-41EC-A878-0313F4583430}" srcOrd="0" destOrd="0" presId="urn:microsoft.com/office/officeart/2018/2/layout/IconVerticalSolidList"/>
    <dgm:cxn modelId="{A1442A8F-0E29-4035-ACBD-03D7DD50C1ED}" type="presParOf" srcId="{C277BC92-D8B7-421C-95FD-0342A95E3928}" destId="{CE012FFD-C3E7-4833-ACFB-A792B2B4E23A}" srcOrd="1" destOrd="0" presId="urn:microsoft.com/office/officeart/2018/2/layout/IconVerticalSolidList"/>
    <dgm:cxn modelId="{08C7DB79-B155-405A-931F-5EB4EA5F33C1}" type="presParOf" srcId="{C277BC92-D8B7-421C-95FD-0342A95E3928}" destId="{B8A27492-D6B6-41D1-986C-9C6982CE45F1}" srcOrd="2" destOrd="0" presId="urn:microsoft.com/office/officeart/2018/2/layout/IconVerticalSolidList"/>
    <dgm:cxn modelId="{24864441-CE79-474C-9C3D-EE704866C652}" type="presParOf" srcId="{C277BC92-D8B7-421C-95FD-0342A95E3928}" destId="{290142A8-F520-4B3C-95C7-4DB025991973}" srcOrd="3" destOrd="0" presId="urn:microsoft.com/office/officeart/2018/2/layout/IconVerticalSolidList"/>
    <dgm:cxn modelId="{97EC6998-6E7A-449C-9F53-B1F8AA32CD25}" type="presParOf" srcId="{EB696E29-9CE8-472C-9D3F-A3C9288A29A8}" destId="{0621D807-7AF8-469A-A796-CDD95773B042}" srcOrd="3" destOrd="0" presId="urn:microsoft.com/office/officeart/2018/2/layout/IconVerticalSolidList"/>
    <dgm:cxn modelId="{34F9B079-76AA-45EA-84FB-C3021033B39D}" type="presParOf" srcId="{EB696E29-9CE8-472C-9D3F-A3C9288A29A8}" destId="{0664197F-1F57-4C33-9F14-CFE40D505658}" srcOrd="4" destOrd="0" presId="urn:microsoft.com/office/officeart/2018/2/layout/IconVerticalSolidList"/>
    <dgm:cxn modelId="{9C0AA1CC-EC5D-4E3E-AAD9-16B21EFDE978}" type="presParOf" srcId="{0664197F-1F57-4C33-9F14-CFE40D505658}" destId="{6E5D01E9-9D0E-432E-9E4B-0F4DD7D45EB1}" srcOrd="0" destOrd="0" presId="urn:microsoft.com/office/officeart/2018/2/layout/IconVerticalSolidList"/>
    <dgm:cxn modelId="{2DA0D311-4AC6-4B0F-BFE6-AB89A6DD6375}" type="presParOf" srcId="{0664197F-1F57-4C33-9F14-CFE40D505658}" destId="{6316B2D5-8AA1-4BFB-B1B8-F316716743E5}" srcOrd="1" destOrd="0" presId="urn:microsoft.com/office/officeart/2018/2/layout/IconVerticalSolidList"/>
    <dgm:cxn modelId="{6B395475-5A9B-40C4-BB0C-E8D3532EAEC3}" type="presParOf" srcId="{0664197F-1F57-4C33-9F14-CFE40D505658}" destId="{40853D04-B09B-430F-9EC7-AEDD66656493}" srcOrd="2" destOrd="0" presId="urn:microsoft.com/office/officeart/2018/2/layout/IconVerticalSolidList"/>
    <dgm:cxn modelId="{402C64C2-2B7B-4607-9A73-46DA65F6A2B9}" type="presParOf" srcId="{0664197F-1F57-4C33-9F14-CFE40D505658}" destId="{8E307C16-AFFC-466F-A6E2-3851FDB65D1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95B500-B53A-47FC-93BD-AF0FAA611E1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5103012-08C2-49FB-AC0D-49B7278F5076}">
      <dgm:prSet/>
      <dgm:spPr/>
      <dgm:t>
        <a:bodyPr/>
        <a:lstStyle/>
        <a:p>
          <a:r>
            <a:rPr lang="en-US"/>
            <a:t>The motivation behind choosing this project was my keen interest to learn React Js and learn about Firebase version 9 and explore in the field of web development</a:t>
          </a:r>
        </a:p>
      </dgm:t>
    </dgm:pt>
    <dgm:pt modelId="{FCB301AC-DE58-4044-9D52-40AC4519A46A}" type="parTrans" cxnId="{E4EEA1DD-A301-4F9A-AEFD-39F13C5E2FC1}">
      <dgm:prSet/>
      <dgm:spPr/>
      <dgm:t>
        <a:bodyPr/>
        <a:lstStyle/>
        <a:p>
          <a:endParaRPr lang="en-US"/>
        </a:p>
      </dgm:t>
    </dgm:pt>
    <dgm:pt modelId="{8091CFEA-E26E-44BA-BDB9-4BDDD1B9CECA}" type="sibTrans" cxnId="{E4EEA1DD-A301-4F9A-AEFD-39F13C5E2FC1}">
      <dgm:prSet/>
      <dgm:spPr/>
      <dgm:t>
        <a:bodyPr/>
        <a:lstStyle/>
        <a:p>
          <a:endParaRPr lang="en-US"/>
        </a:p>
      </dgm:t>
    </dgm:pt>
    <dgm:pt modelId="{E01AE0E8-A553-4248-9B82-BB98CAF1E96A}">
      <dgm:prSet/>
      <dgm:spPr/>
      <dgm:t>
        <a:bodyPr/>
        <a:lstStyle/>
        <a:p>
          <a:r>
            <a:rPr lang="en-US"/>
            <a:t>React Js is an open source front end javascript library for building user interfaces and to build  single web page applications</a:t>
          </a:r>
        </a:p>
      </dgm:t>
    </dgm:pt>
    <dgm:pt modelId="{29758535-09F2-4B58-A96A-6DAFFE6C7E2E}" type="parTrans" cxnId="{A7AD97B7-0A83-4209-A8A6-832EFA6EBF75}">
      <dgm:prSet/>
      <dgm:spPr/>
      <dgm:t>
        <a:bodyPr/>
        <a:lstStyle/>
        <a:p>
          <a:endParaRPr lang="en-US"/>
        </a:p>
      </dgm:t>
    </dgm:pt>
    <dgm:pt modelId="{3048C047-C050-4883-8624-F1AA68F19AC5}" type="sibTrans" cxnId="{A7AD97B7-0A83-4209-A8A6-832EFA6EBF75}">
      <dgm:prSet/>
      <dgm:spPr/>
      <dgm:t>
        <a:bodyPr/>
        <a:lstStyle/>
        <a:p>
          <a:endParaRPr lang="en-US"/>
        </a:p>
      </dgm:t>
    </dgm:pt>
    <dgm:pt modelId="{6E32A285-9A63-4FA8-9A4B-71191DB749D1}">
      <dgm:prSet/>
      <dgm:spPr/>
      <dgm:t>
        <a:bodyPr/>
        <a:lstStyle/>
        <a:p>
          <a:r>
            <a:rPr lang="en-US"/>
            <a:t>Google Firebase is a development software that allows the user to develop IOS,Androids and WebApps</a:t>
          </a:r>
        </a:p>
      </dgm:t>
    </dgm:pt>
    <dgm:pt modelId="{B7B722D1-8F0B-451E-8580-D1B70044E25A}" type="parTrans" cxnId="{E8F022F3-96C0-49FA-9B9D-A1325F8B68FE}">
      <dgm:prSet/>
      <dgm:spPr/>
      <dgm:t>
        <a:bodyPr/>
        <a:lstStyle/>
        <a:p>
          <a:endParaRPr lang="en-US"/>
        </a:p>
      </dgm:t>
    </dgm:pt>
    <dgm:pt modelId="{20FE882B-694D-4CC3-BCDD-EA3BBF446CBA}" type="sibTrans" cxnId="{E8F022F3-96C0-49FA-9B9D-A1325F8B68FE}">
      <dgm:prSet/>
      <dgm:spPr/>
      <dgm:t>
        <a:bodyPr/>
        <a:lstStyle/>
        <a:p>
          <a:endParaRPr lang="en-US"/>
        </a:p>
      </dgm:t>
    </dgm:pt>
    <dgm:pt modelId="{53564E37-F644-4A3E-96E6-A7D8C1E7B4C8}" type="pres">
      <dgm:prSet presAssocID="{2D95B500-B53A-47FC-93BD-AF0FAA611E15}" presName="linear" presStyleCnt="0">
        <dgm:presLayoutVars>
          <dgm:animLvl val="lvl"/>
          <dgm:resizeHandles val="exact"/>
        </dgm:presLayoutVars>
      </dgm:prSet>
      <dgm:spPr/>
    </dgm:pt>
    <dgm:pt modelId="{758C00C3-ACFB-49B4-BE56-8429255BA97B}" type="pres">
      <dgm:prSet presAssocID="{55103012-08C2-49FB-AC0D-49B7278F5076}" presName="parentText" presStyleLbl="node1" presStyleIdx="0" presStyleCnt="3">
        <dgm:presLayoutVars>
          <dgm:chMax val="0"/>
          <dgm:bulletEnabled val="1"/>
        </dgm:presLayoutVars>
      </dgm:prSet>
      <dgm:spPr/>
    </dgm:pt>
    <dgm:pt modelId="{1831FFAB-5523-4F1C-8342-40B07AC2C9CF}" type="pres">
      <dgm:prSet presAssocID="{8091CFEA-E26E-44BA-BDB9-4BDDD1B9CECA}" presName="spacer" presStyleCnt="0"/>
      <dgm:spPr/>
    </dgm:pt>
    <dgm:pt modelId="{01BE5A6A-2A3E-4626-A56F-4B7E0E69A6C7}" type="pres">
      <dgm:prSet presAssocID="{E01AE0E8-A553-4248-9B82-BB98CAF1E96A}" presName="parentText" presStyleLbl="node1" presStyleIdx="1" presStyleCnt="3">
        <dgm:presLayoutVars>
          <dgm:chMax val="0"/>
          <dgm:bulletEnabled val="1"/>
        </dgm:presLayoutVars>
      </dgm:prSet>
      <dgm:spPr/>
    </dgm:pt>
    <dgm:pt modelId="{30D1193A-DDF8-43A9-B52A-8344432D4D47}" type="pres">
      <dgm:prSet presAssocID="{3048C047-C050-4883-8624-F1AA68F19AC5}" presName="spacer" presStyleCnt="0"/>
      <dgm:spPr/>
    </dgm:pt>
    <dgm:pt modelId="{662946E1-7975-4026-A725-0595C4182E2B}" type="pres">
      <dgm:prSet presAssocID="{6E32A285-9A63-4FA8-9A4B-71191DB749D1}" presName="parentText" presStyleLbl="node1" presStyleIdx="2" presStyleCnt="3">
        <dgm:presLayoutVars>
          <dgm:chMax val="0"/>
          <dgm:bulletEnabled val="1"/>
        </dgm:presLayoutVars>
      </dgm:prSet>
      <dgm:spPr/>
    </dgm:pt>
  </dgm:ptLst>
  <dgm:cxnLst>
    <dgm:cxn modelId="{45932203-0532-4AFC-BBDF-94F31FCC3970}" type="presOf" srcId="{6E32A285-9A63-4FA8-9A4B-71191DB749D1}" destId="{662946E1-7975-4026-A725-0595C4182E2B}" srcOrd="0" destOrd="0" presId="urn:microsoft.com/office/officeart/2005/8/layout/vList2"/>
    <dgm:cxn modelId="{87506164-855D-4ABB-83B0-0A925D1612EB}" type="presOf" srcId="{E01AE0E8-A553-4248-9B82-BB98CAF1E96A}" destId="{01BE5A6A-2A3E-4626-A56F-4B7E0E69A6C7}" srcOrd="0" destOrd="0" presId="urn:microsoft.com/office/officeart/2005/8/layout/vList2"/>
    <dgm:cxn modelId="{A0EED47B-3256-4204-BC28-E19CE287A5A7}" type="presOf" srcId="{2D95B500-B53A-47FC-93BD-AF0FAA611E15}" destId="{53564E37-F644-4A3E-96E6-A7D8C1E7B4C8}" srcOrd="0" destOrd="0" presId="urn:microsoft.com/office/officeart/2005/8/layout/vList2"/>
    <dgm:cxn modelId="{A7AD97B7-0A83-4209-A8A6-832EFA6EBF75}" srcId="{2D95B500-B53A-47FC-93BD-AF0FAA611E15}" destId="{E01AE0E8-A553-4248-9B82-BB98CAF1E96A}" srcOrd="1" destOrd="0" parTransId="{29758535-09F2-4B58-A96A-6DAFFE6C7E2E}" sibTransId="{3048C047-C050-4883-8624-F1AA68F19AC5}"/>
    <dgm:cxn modelId="{AC26EFD7-F489-43D4-8B13-CC19E215A42E}" type="presOf" srcId="{55103012-08C2-49FB-AC0D-49B7278F5076}" destId="{758C00C3-ACFB-49B4-BE56-8429255BA97B}" srcOrd="0" destOrd="0" presId="urn:microsoft.com/office/officeart/2005/8/layout/vList2"/>
    <dgm:cxn modelId="{E4EEA1DD-A301-4F9A-AEFD-39F13C5E2FC1}" srcId="{2D95B500-B53A-47FC-93BD-AF0FAA611E15}" destId="{55103012-08C2-49FB-AC0D-49B7278F5076}" srcOrd="0" destOrd="0" parTransId="{FCB301AC-DE58-4044-9D52-40AC4519A46A}" sibTransId="{8091CFEA-E26E-44BA-BDB9-4BDDD1B9CECA}"/>
    <dgm:cxn modelId="{E8F022F3-96C0-49FA-9B9D-A1325F8B68FE}" srcId="{2D95B500-B53A-47FC-93BD-AF0FAA611E15}" destId="{6E32A285-9A63-4FA8-9A4B-71191DB749D1}" srcOrd="2" destOrd="0" parTransId="{B7B722D1-8F0B-451E-8580-D1B70044E25A}" sibTransId="{20FE882B-694D-4CC3-BCDD-EA3BBF446CBA}"/>
    <dgm:cxn modelId="{5A8FAAC3-ADAF-4EE6-918C-22AD77B29ACF}" type="presParOf" srcId="{53564E37-F644-4A3E-96E6-A7D8C1E7B4C8}" destId="{758C00C3-ACFB-49B4-BE56-8429255BA97B}" srcOrd="0" destOrd="0" presId="urn:microsoft.com/office/officeart/2005/8/layout/vList2"/>
    <dgm:cxn modelId="{10BEB9FE-C397-4754-A58E-FBBCBF624EDF}" type="presParOf" srcId="{53564E37-F644-4A3E-96E6-A7D8C1E7B4C8}" destId="{1831FFAB-5523-4F1C-8342-40B07AC2C9CF}" srcOrd="1" destOrd="0" presId="urn:microsoft.com/office/officeart/2005/8/layout/vList2"/>
    <dgm:cxn modelId="{076E0E75-6FB1-460B-B021-EC94EFC7DFCA}" type="presParOf" srcId="{53564E37-F644-4A3E-96E6-A7D8C1E7B4C8}" destId="{01BE5A6A-2A3E-4626-A56F-4B7E0E69A6C7}" srcOrd="2" destOrd="0" presId="urn:microsoft.com/office/officeart/2005/8/layout/vList2"/>
    <dgm:cxn modelId="{12EF87F7-6BF1-4D2B-953D-1F8052385D06}" type="presParOf" srcId="{53564E37-F644-4A3E-96E6-A7D8C1E7B4C8}" destId="{30D1193A-DDF8-43A9-B52A-8344432D4D47}" srcOrd="3" destOrd="0" presId="urn:microsoft.com/office/officeart/2005/8/layout/vList2"/>
    <dgm:cxn modelId="{8BAFCBD0-82EF-4ACF-8D1B-23650CCA6913}" type="presParOf" srcId="{53564E37-F644-4A3E-96E6-A7D8C1E7B4C8}" destId="{662946E1-7975-4026-A725-0595C4182E2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25842E-DA6F-40D4-AF39-4F31756442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B17157D-2A01-4326-8408-36A04E084697}">
      <dgm:prSet/>
      <dgm:spPr/>
      <dgm:t>
        <a:bodyPr/>
        <a:lstStyle/>
        <a:p>
          <a:r>
            <a:rPr lang="en-US"/>
            <a:t>This chat-application provides real-time chatting features to users</a:t>
          </a:r>
        </a:p>
      </dgm:t>
    </dgm:pt>
    <dgm:pt modelId="{58635D31-BC39-453C-85D6-B65E7BC15EB8}" type="parTrans" cxnId="{EDC2D4A1-FF96-4F2A-8234-49CC45ECAA7F}">
      <dgm:prSet/>
      <dgm:spPr/>
      <dgm:t>
        <a:bodyPr/>
        <a:lstStyle/>
        <a:p>
          <a:endParaRPr lang="en-US"/>
        </a:p>
      </dgm:t>
    </dgm:pt>
    <dgm:pt modelId="{8EDF1260-2789-4B4E-BC97-96242169A185}" type="sibTrans" cxnId="{EDC2D4A1-FF96-4F2A-8234-49CC45ECAA7F}">
      <dgm:prSet/>
      <dgm:spPr/>
      <dgm:t>
        <a:bodyPr/>
        <a:lstStyle/>
        <a:p>
          <a:endParaRPr lang="en-US"/>
        </a:p>
      </dgm:t>
    </dgm:pt>
    <dgm:pt modelId="{8D978F46-0626-4AA5-BEDC-A8C11D9B52F1}">
      <dgm:prSet/>
      <dgm:spPr/>
      <dgm:t>
        <a:bodyPr/>
        <a:lstStyle/>
        <a:p>
          <a:r>
            <a:rPr lang="en-US"/>
            <a:t>But still, there's a lot of scope for improvement here</a:t>
          </a:r>
        </a:p>
      </dgm:t>
    </dgm:pt>
    <dgm:pt modelId="{468267BD-DAD0-4F4D-9B09-2FEF860D0C73}" type="parTrans" cxnId="{5C45FF02-53A8-4759-87E8-74C6609D029F}">
      <dgm:prSet/>
      <dgm:spPr/>
      <dgm:t>
        <a:bodyPr/>
        <a:lstStyle/>
        <a:p>
          <a:endParaRPr lang="en-US"/>
        </a:p>
      </dgm:t>
    </dgm:pt>
    <dgm:pt modelId="{DB832080-EF1F-4E13-80DB-2BF4C2863674}" type="sibTrans" cxnId="{5C45FF02-53A8-4759-87E8-74C6609D029F}">
      <dgm:prSet/>
      <dgm:spPr/>
      <dgm:t>
        <a:bodyPr/>
        <a:lstStyle/>
        <a:p>
          <a:endParaRPr lang="en-US"/>
        </a:p>
      </dgm:t>
    </dgm:pt>
    <dgm:pt modelId="{219167CD-B40E-4407-9E5A-FD7024D3F401}">
      <dgm:prSet/>
      <dgm:spPr/>
      <dgm:t>
        <a:bodyPr/>
        <a:lstStyle/>
        <a:p>
          <a:r>
            <a:rPr lang="en-US"/>
            <a:t>There could have been the chat room feature where multiple users can chat with each other</a:t>
          </a:r>
        </a:p>
      </dgm:t>
    </dgm:pt>
    <dgm:pt modelId="{09C95D80-FF31-4668-B1C7-2CC806F587EA}" type="parTrans" cxnId="{5DA5D0C3-9953-48FC-8329-757A4F0EB5AF}">
      <dgm:prSet/>
      <dgm:spPr/>
      <dgm:t>
        <a:bodyPr/>
        <a:lstStyle/>
        <a:p>
          <a:endParaRPr lang="en-US"/>
        </a:p>
      </dgm:t>
    </dgm:pt>
    <dgm:pt modelId="{6ECEBE63-FCED-488A-9ACB-E94B0DD57551}" type="sibTrans" cxnId="{5DA5D0C3-9953-48FC-8329-757A4F0EB5AF}">
      <dgm:prSet/>
      <dgm:spPr/>
      <dgm:t>
        <a:bodyPr/>
        <a:lstStyle/>
        <a:p>
          <a:endParaRPr lang="en-US"/>
        </a:p>
      </dgm:t>
    </dgm:pt>
    <dgm:pt modelId="{B323125A-CF84-413E-8A0B-D29459F5354F}">
      <dgm:prSet/>
      <dgm:spPr/>
      <dgm:t>
        <a:bodyPr/>
        <a:lstStyle/>
        <a:p>
          <a:r>
            <a:rPr lang="en-US"/>
            <a:t>There could have been the feature to send audio,video or any document file.</a:t>
          </a:r>
        </a:p>
      </dgm:t>
    </dgm:pt>
    <dgm:pt modelId="{D435EFDA-566E-4F89-A155-27B7DF7DD9CA}" type="parTrans" cxnId="{FFFAB46B-B56C-4B18-A0C5-5216153D6DE8}">
      <dgm:prSet/>
      <dgm:spPr/>
      <dgm:t>
        <a:bodyPr/>
        <a:lstStyle/>
        <a:p>
          <a:endParaRPr lang="en-US"/>
        </a:p>
      </dgm:t>
    </dgm:pt>
    <dgm:pt modelId="{BB95F8D5-8D2A-4EAC-A44E-A9E35F14BB41}" type="sibTrans" cxnId="{FFFAB46B-B56C-4B18-A0C5-5216153D6DE8}">
      <dgm:prSet/>
      <dgm:spPr/>
      <dgm:t>
        <a:bodyPr/>
        <a:lstStyle/>
        <a:p>
          <a:endParaRPr lang="en-US"/>
        </a:p>
      </dgm:t>
    </dgm:pt>
    <dgm:pt modelId="{A513F5C9-0AD9-4ED1-ADCF-5554E097A0B8}">
      <dgm:prSet/>
      <dgm:spPr/>
      <dgm:t>
        <a:bodyPr/>
        <a:lstStyle/>
        <a:p>
          <a:r>
            <a:rPr lang="en-US"/>
            <a:t>There could have been the feature to authenticate the user with username and password.</a:t>
          </a:r>
        </a:p>
      </dgm:t>
    </dgm:pt>
    <dgm:pt modelId="{269A3CC7-E2AD-42A4-A40C-A460C6A1A5F4}" type="parTrans" cxnId="{E27D886A-F058-4AD1-9DE9-FF4CEFFA23E9}">
      <dgm:prSet/>
      <dgm:spPr/>
      <dgm:t>
        <a:bodyPr/>
        <a:lstStyle/>
        <a:p>
          <a:endParaRPr lang="en-US"/>
        </a:p>
      </dgm:t>
    </dgm:pt>
    <dgm:pt modelId="{AEACAA66-65F8-4291-9A41-F01658FF909B}" type="sibTrans" cxnId="{E27D886A-F058-4AD1-9DE9-FF4CEFFA23E9}">
      <dgm:prSet/>
      <dgm:spPr/>
      <dgm:t>
        <a:bodyPr/>
        <a:lstStyle/>
        <a:p>
          <a:endParaRPr lang="en-US"/>
        </a:p>
      </dgm:t>
    </dgm:pt>
    <dgm:pt modelId="{B3BD62AC-435E-4FFF-93F9-82A01E993D86}" type="pres">
      <dgm:prSet presAssocID="{5525842E-DA6F-40D4-AF39-4F3175644266}" presName="linear" presStyleCnt="0">
        <dgm:presLayoutVars>
          <dgm:animLvl val="lvl"/>
          <dgm:resizeHandles val="exact"/>
        </dgm:presLayoutVars>
      </dgm:prSet>
      <dgm:spPr/>
    </dgm:pt>
    <dgm:pt modelId="{9B8CC5D0-E8BC-4D76-B82A-C3D786DAB4DC}" type="pres">
      <dgm:prSet presAssocID="{9B17157D-2A01-4326-8408-36A04E084697}" presName="parentText" presStyleLbl="node1" presStyleIdx="0" presStyleCnt="5">
        <dgm:presLayoutVars>
          <dgm:chMax val="0"/>
          <dgm:bulletEnabled val="1"/>
        </dgm:presLayoutVars>
      </dgm:prSet>
      <dgm:spPr/>
    </dgm:pt>
    <dgm:pt modelId="{58749E04-194E-4F5A-94DF-07DC9052EC7A}" type="pres">
      <dgm:prSet presAssocID="{8EDF1260-2789-4B4E-BC97-96242169A185}" presName="spacer" presStyleCnt="0"/>
      <dgm:spPr/>
    </dgm:pt>
    <dgm:pt modelId="{FE587891-40D3-445C-B938-E6F1308C9A67}" type="pres">
      <dgm:prSet presAssocID="{8D978F46-0626-4AA5-BEDC-A8C11D9B52F1}" presName="parentText" presStyleLbl="node1" presStyleIdx="1" presStyleCnt="5">
        <dgm:presLayoutVars>
          <dgm:chMax val="0"/>
          <dgm:bulletEnabled val="1"/>
        </dgm:presLayoutVars>
      </dgm:prSet>
      <dgm:spPr/>
    </dgm:pt>
    <dgm:pt modelId="{67FB3AD0-77F4-4EA3-918D-B28EB6B8B13D}" type="pres">
      <dgm:prSet presAssocID="{DB832080-EF1F-4E13-80DB-2BF4C2863674}" presName="spacer" presStyleCnt="0"/>
      <dgm:spPr/>
    </dgm:pt>
    <dgm:pt modelId="{6840ED90-34AC-4A53-83D8-677CD033DB77}" type="pres">
      <dgm:prSet presAssocID="{219167CD-B40E-4407-9E5A-FD7024D3F401}" presName="parentText" presStyleLbl="node1" presStyleIdx="2" presStyleCnt="5">
        <dgm:presLayoutVars>
          <dgm:chMax val="0"/>
          <dgm:bulletEnabled val="1"/>
        </dgm:presLayoutVars>
      </dgm:prSet>
      <dgm:spPr/>
    </dgm:pt>
    <dgm:pt modelId="{72C743CE-3223-47FA-9C66-6AA282BA7F26}" type="pres">
      <dgm:prSet presAssocID="{6ECEBE63-FCED-488A-9ACB-E94B0DD57551}" presName="spacer" presStyleCnt="0"/>
      <dgm:spPr/>
    </dgm:pt>
    <dgm:pt modelId="{7CD1453F-9E2C-4F41-BABD-77B8DF24D945}" type="pres">
      <dgm:prSet presAssocID="{B323125A-CF84-413E-8A0B-D29459F5354F}" presName="parentText" presStyleLbl="node1" presStyleIdx="3" presStyleCnt="5">
        <dgm:presLayoutVars>
          <dgm:chMax val="0"/>
          <dgm:bulletEnabled val="1"/>
        </dgm:presLayoutVars>
      </dgm:prSet>
      <dgm:spPr/>
    </dgm:pt>
    <dgm:pt modelId="{79344ECB-EBD5-441D-B287-B2682EF902E0}" type="pres">
      <dgm:prSet presAssocID="{BB95F8D5-8D2A-4EAC-A44E-A9E35F14BB41}" presName="spacer" presStyleCnt="0"/>
      <dgm:spPr/>
    </dgm:pt>
    <dgm:pt modelId="{692EB47C-4AAA-4FC1-84E0-F048AE1F0AD0}" type="pres">
      <dgm:prSet presAssocID="{A513F5C9-0AD9-4ED1-ADCF-5554E097A0B8}" presName="parentText" presStyleLbl="node1" presStyleIdx="4" presStyleCnt="5">
        <dgm:presLayoutVars>
          <dgm:chMax val="0"/>
          <dgm:bulletEnabled val="1"/>
        </dgm:presLayoutVars>
      </dgm:prSet>
      <dgm:spPr/>
    </dgm:pt>
  </dgm:ptLst>
  <dgm:cxnLst>
    <dgm:cxn modelId="{328EA002-38D2-4592-9019-380B6F5C47D4}" type="presOf" srcId="{B323125A-CF84-413E-8A0B-D29459F5354F}" destId="{7CD1453F-9E2C-4F41-BABD-77B8DF24D945}" srcOrd="0" destOrd="0" presId="urn:microsoft.com/office/officeart/2005/8/layout/vList2"/>
    <dgm:cxn modelId="{5C45FF02-53A8-4759-87E8-74C6609D029F}" srcId="{5525842E-DA6F-40D4-AF39-4F3175644266}" destId="{8D978F46-0626-4AA5-BEDC-A8C11D9B52F1}" srcOrd="1" destOrd="0" parTransId="{468267BD-DAD0-4F4D-9B09-2FEF860D0C73}" sibTransId="{DB832080-EF1F-4E13-80DB-2BF4C2863674}"/>
    <dgm:cxn modelId="{5380775F-D2E0-431D-9EA2-B3F33CEF9796}" type="presOf" srcId="{5525842E-DA6F-40D4-AF39-4F3175644266}" destId="{B3BD62AC-435E-4FFF-93F9-82A01E993D86}" srcOrd="0" destOrd="0" presId="urn:microsoft.com/office/officeart/2005/8/layout/vList2"/>
    <dgm:cxn modelId="{B93B0248-9DEE-415E-8000-B8CBB74E841F}" type="presOf" srcId="{A513F5C9-0AD9-4ED1-ADCF-5554E097A0B8}" destId="{692EB47C-4AAA-4FC1-84E0-F048AE1F0AD0}" srcOrd="0" destOrd="0" presId="urn:microsoft.com/office/officeart/2005/8/layout/vList2"/>
    <dgm:cxn modelId="{E27D886A-F058-4AD1-9DE9-FF4CEFFA23E9}" srcId="{5525842E-DA6F-40D4-AF39-4F3175644266}" destId="{A513F5C9-0AD9-4ED1-ADCF-5554E097A0B8}" srcOrd="4" destOrd="0" parTransId="{269A3CC7-E2AD-42A4-A40C-A460C6A1A5F4}" sibTransId="{AEACAA66-65F8-4291-9A41-F01658FF909B}"/>
    <dgm:cxn modelId="{FFFAB46B-B56C-4B18-A0C5-5216153D6DE8}" srcId="{5525842E-DA6F-40D4-AF39-4F3175644266}" destId="{B323125A-CF84-413E-8A0B-D29459F5354F}" srcOrd="3" destOrd="0" parTransId="{D435EFDA-566E-4F89-A155-27B7DF7DD9CA}" sibTransId="{BB95F8D5-8D2A-4EAC-A44E-A9E35F14BB41}"/>
    <dgm:cxn modelId="{1DA62D71-3E4F-45EC-BDAA-35F23CB31EA7}" type="presOf" srcId="{219167CD-B40E-4407-9E5A-FD7024D3F401}" destId="{6840ED90-34AC-4A53-83D8-677CD033DB77}" srcOrd="0" destOrd="0" presId="urn:microsoft.com/office/officeart/2005/8/layout/vList2"/>
    <dgm:cxn modelId="{EDC2D4A1-FF96-4F2A-8234-49CC45ECAA7F}" srcId="{5525842E-DA6F-40D4-AF39-4F3175644266}" destId="{9B17157D-2A01-4326-8408-36A04E084697}" srcOrd="0" destOrd="0" parTransId="{58635D31-BC39-453C-85D6-B65E7BC15EB8}" sibTransId="{8EDF1260-2789-4B4E-BC97-96242169A185}"/>
    <dgm:cxn modelId="{278CF1AB-54A5-4463-B5F7-1981108FEF9A}" type="presOf" srcId="{8D978F46-0626-4AA5-BEDC-A8C11D9B52F1}" destId="{FE587891-40D3-445C-B938-E6F1308C9A67}" srcOrd="0" destOrd="0" presId="urn:microsoft.com/office/officeart/2005/8/layout/vList2"/>
    <dgm:cxn modelId="{C982C3C3-445C-4D37-9E06-6D8F016BC0EB}" type="presOf" srcId="{9B17157D-2A01-4326-8408-36A04E084697}" destId="{9B8CC5D0-E8BC-4D76-B82A-C3D786DAB4DC}" srcOrd="0" destOrd="0" presId="urn:microsoft.com/office/officeart/2005/8/layout/vList2"/>
    <dgm:cxn modelId="{5DA5D0C3-9953-48FC-8329-757A4F0EB5AF}" srcId="{5525842E-DA6F-40D4-AF39-4F3175644266}" destId="{219167CD-B40E-4407-9E5A-FD7024D3F401}" srcOrd="2" destOrd="0" parTransId="{09C95D80-FF31-4668-B1C7-2CC806F587EA}" sibTransId="{6ECEBE63-FCED-488A-9ACB-E94B0DD57551}"/>
    <dgm:cxn modelId="{C1DF197F-F269-4D7B-9802-6A41A356CEE9}" type="presParOf" srcId="{B3BD62AC-435E-4FFF-93F9-82A01E993D86}" destId="{9B8CC5D0-E8BC-4D76-B82A-C3D786DAB4DC}" srcOrd="0" destOrd="0" presId="urn:microsoft.com/office/officeart/2005/8/layout/vList2"/>
    <dgm:cxn modelId="{25C57B7E-DAC2-4401-93C0-9473AF05C076}" type="presParOf" srcId="{B3BD62AC-435E-4FFF-93F9-82A01E993D86}" destId="{58749E04-194E-4F5A-94DF-07DC9052EC7A}" srcOrd="1" destOrd="0" presId="urn:microsoft.com/office/officeart/2005/8/layout/vList2"/>
    <dgm:cxn modelId="{7E9BFED9-7778-4A95-BE4B-2302C9FFE986}" type="presParOf" srcId="{B3BD62AC-435E-4FFF-93F9-82A01E993D86}" destId="{FE587891-40D3-445C-B938-E6F1308C9A67}" srcOrd="2" destOrd="0" presId="urn:microsoft.com/office/officeart/2005/8/layout/vList2"/>
    <dgm:cxn modelId="{7A971568-A083-4788-8670-6373F3730640}" type="presParOf" srcId="{B3BD62AC-435E-4FFF-93F9-82A01E993D86}" destId="{67FB3AD0-77F4-4EA3-918D-B28EB6B8B13D}" srcOrd="3" destOrd="0" presId="urn:microsoft.com/office/officeart/2005/8/layout/vList2"/>
    <dgm:cxn modelId="{E19DE634-8DF1-4CF1-8F31-DCE67E34898A}" type="presParOf" srcId="{B3BD62AC-435E-4FFF-93F9-82A01E993D86}" destId="{6840ED90-34AC-4A53-83D8-677CD033DB77}" srcOrd="4" destOrd="0" presId="urn:microsoft.com/office/officeart/2005/8/layout/vList2"/>
    <dgm:cxn modelId="{ABB7C890-A9B2-4D2E-B2AF-9C8B2C019771}" type="presParOf" srcId="{B3BD62AC-435E-4FFF-93F9-82A01E993D86}" destId="{72C743CE-3223-47FA-9C66-6AA282BA7F26}" srcOrd="5" destOrd="0" presId="urn:microsoft.com/office/officeart/2005/8/layout/vList2"/>
    <dgm:cxn modelId="{756147DC-C040-42B3-9CAB-FA8C6D497DA3}" type="presParOf" srcId="{B3BD62AC-435E-4FFF-93F9-82A01E993D86}" destId="{7CD1453F-9E2C-4F41-BABD-77B8DF24D945}" srcOrd="6" destOrd="0" presId="urn:microsoft.com/office/officeart/2005/8/layout/vList2"/>
    <dgm:cxn modelId="{0B5C770B-BBB1-493D-B501-B51702346750}" type="presParOf" srcId="{B3BD62AC-435E-4FFF-93F9-82A01E993D86}" destId="{79344ECB-EBD5-441D-B287-B2682EF902E0}" srcOrd="7" destOrd="0" presId="urn:microsoft.com/office/officeart/2005/8/layout/vList2"/>
    <dgm:cxn modelId="{3C5B211B-B6CD-4DCA-B130-BA174DEA52E4}" type="presParOf" srcId="{B3BD62AC-435E-4FFF-93F9-82A01E993D86}" destId="{692EB47C-4AAA-4FC1-84E0-F048AE1F0AD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1CC97E-0989-44E8-85A9-B5AE30F6AB9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F6C33-3CDE-46DC-AE37-1827B5117FA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980521-4B7B-487F-82A4-D534D8398CA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Email, newsgroup and messaging applications provide means for communication among people but these are one-way mechanisms and they do not provide an easy way to carry on a real-time conversation</a:t>
          </a:r>
        </a:p>
      </dsp:txBody>
      <dsp:txXfrm>
        <a:off x="1435590" y="531"/>
        <a:ext cx="9080009" cy="1242935"/>
      </dsp:txXfrm>
    </dsp:sp>
    <dsp:sp modelId="{AC1B8F40-F961-41EC-A878-0313F458343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012FFD-C3E7-4833-ACFB-A792B2B4E23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142A8-F520-4B3C-95C7-4DB025991973}">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This project is to create a react chat application to allow the users to chat with each other with just an easy way</a:t>
          </a:r>
        </a:p>
      </dsp:txBody>
      <dsp:txXfrm>
        <a:off x="1435590" y="1554201"/>
        <a:ext cx="9080009" cy="1242935"/>
      </dsp:txXfrm>
    </dsp:sp>
    <dsp:sp modelId="{6E5D01E9-9D0E-432E-9E4B-0F4DD7D45EB1}">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6B2D5-8AA1-4BFB-B1B8-F316716743E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307C16-AFFC-466F-A6E2-3851FDB65D1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To develop an instant messaging solution to enable users to seamlessly communicate with each other</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C00C3-ACFB-49B4-BE56-8429255BA97B}">
      <dsp:nvSpPr>
        <dsp:cNvPr id="0" name=""/>
        <dsp:cNvSpPr/>
      </dsp:nvSpPr>
      <dsp:spPr>
        <a:xfrm>
          <a:off x="0" y="38227"/>
          <a:ext cx="4828172" cy="18181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motivation behind choosing this project was my keen interest to learn React Js and learn about Firebase version 9 and explore in the field of web development</a:t>
          </a:r>
        </a:p>
      </dsp:txBody>
      <dsp:txXfrm>
        <a:off x="88756" y="126983"/>
        <a:ext cx="4650660" cy="1640667"/>
      </dsp:txXfrm>
    </dsp:sp>
    <dsp:sp modelId="{01BE5A6A-2A3E-4626-A56F-4B7E0E69A6C7}">
      <dsp:nvSpPr>
        <dsp:cNvPr id="0" name=""/>
        <dsp:cNvSpPr/>
      </dsp:nvSpPr>
      <dsp:spPr>
        <a:xfrm>
          <a:off x="0" y="1916887"/>
          <a:ext cx="4828172" cy="181817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React Js is an open source front end javascript library for building user interfaces and to build  single web page applications</a:t>
          </a:r>
        </a:p>
      </dsp:txBody>
      <dsp:txXfrm>
        <a:off x="88756" y="2005643"/>
        <a:ext cx="4650660" cy="1640667"/>
      </dsp:txXfrm>
    </dsp:sp>
    <dsp:sp modelId="{662946E1-7975-4026-A725-0595C4182E2B}">
      <dsp:nvSpPr>
        <dsp:cNvPr id="0" name=""/>
        <dsp:cNvSpPr/>
      </dsp:nvSpPr>
      <dsp:spPr>
        <a:xfrm>
          <a:off x="0" y="3795547"/>
          <a:ext cx="4828172" cy="181817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Google Firebase is a development software that allows the user to develop IOS,Androids and WebApps</a:t>
          </a:r>
        </a:p>
      </dsp:txBody>
      <dsp:txXfrm>
        <a:off x="88756" y="3884303"/>
        <a:ext cx="4650660" cy="1640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CC5D0-E8BC-4D76-B82A-C3D786DAB4DC}">
      <dsp:nvSpPr>
        <dsp:cNvPr id="0" name=""/>
        <dsp:cNvSpPr/>
      </dsp:nvSpPr>
      <dsp:spPr>
        <a:xfrm>
          <a:off x="0" y="795496"/>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This chat-application provides real-time chatting features to users</a:t>
          </a:r>
        </a:p>
      </dsp:txBody>
      <dsp:txXfrm>
        <a:off x="24588" y="820084"/>
        <a:ext cx="10466424" cy="454509"/>
      </dsp:txXfrm>
    </dsp:sp>
    <dsp:sp modelId="{FE587891-40D3-445C-B938-E6F1308C9A67}">
      <dsp:nvSpPr>
        <dsp:cNvPr id="0" name=""/>
        <dsp:cNvSpPr/>
      </dsp:nvSpPr>
      <dsp:spPr>
        <a:xfrm>
          <a:off x="0" y="1359661"/>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But still, there's a lot of scope for improvement here</a:t>
          </a:r>
        </a:p>
      </dsp:txBody>
      <dsp:txXfrm>
        <a:off x="24588" y="1384249"/>
        <a:ext cx="10466424" cy="454509"/>
      </dsp:txXfrm>
    </dsp:sp>
    <dsp:sp modelId="{6840ED90-34AC-4A53-83D8-677CD033DB77}">
      <dsp:nvSpPr>
        <dsp:cNvPr id="0" name=""/>
        <dsp:cNvSpPr/>
      </dsp:nvSpPr>
      <dsp:spPr>
        <a:xfrm>
          <a:off x="0" y="1923826"/>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There could have been the chat room feature where multiple users can chat with each other</a:t>
          </a:r>
        </a:p>
      </dsp:txBody>
      <dsp:txXfrm>
        <a:off x="24588" y="1948414"/>
        <a:ext cx="10466424" cy="454509"/>
      </dsp:txXfrm>
    </dsp:sp>
    <dsp:sp modelId="{7CD1453F-9E2C-4F41-BABD-77B8DF24D945}">
      <dsp:nvSpPr>
        <dsp:cNvPr id="0" name=""/>
        <dsp:cNvSpPr/>
      </dsp:nvSpPr>
      <dsp:spPr>
        <a:xfrm>
          <a:off x="0" y="2487991"/>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There could have been the feature to send audio,video or any document file.</a:t>
          </a:r>
        </a:p>
      </dsp:txBody>
      <dsp:txXfrm>
        <a:off x="24588" y="2512579"/>
        <a:ext cx="10466424" cy="454509"/>
      </dsp:txXfrm>
    </dsp:sp>
    <dsp:sp modelId="{692EB47C-4AAA-4FC1-84E0-F048AE1F0AD0}">
      <dsp:nvSpPr>
        <dsp:cNvPr id="0" name=""/>
        <dsp:cNvSpPr/>
      </dsp:nvSpPr>
      <dsp:spPr>
        <a:xfrm>
          <a:off x="0" y="3052156"/>
          <a:ext cx="10515600"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There could have been the feature to authenticate the user with username and password.</a:t>
          </a:r>
        </a:p>
      </dsp:txBody>
      <dsp:txXfrm>
        <a:off x="24588" y="3076744"/>
        <a:ext cx="10466424" cy="4545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1/6/2023</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1/6/2023</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90338" y="640080"/>
            <a:ext cx="3734014" cy="3566160"/>
          </a:xfrm>
        </p:spPr>
        <p:txBody>
          <a:bodyPr anchor="b">
            <a:normAutofit/>
          </a:bodyPr>
          <a:lstStyle/>
          <a:p>
            <a:pPr algn="l"/>
            <a:br>
              <a:rPr lang="en-US" sz="2200" dirty="0">
                <a:cs typeface="Calibri Light"/>
              </a:rPr>
            </a:br>
            <a:r>
              <a:rPr lang="en-US" sz="2200" dirty="0">
                <a:cs typeface="Calibri Light"/>
              </a:rPr>
              <a:t>React-CHAT-APP     </a:t>
            </a:r>
            <a:br>
              <a:rPr lang="en-US" sz="2200" dirty="0">
                <a:cs typeface="Calibri Light"/>
              </a:rPr>
            </a:br>
            <a:br>
              <a:rPr lang="en-US" sz="2200" dirty="0">
                <a:cs typeface="Calibri Light"/>
              </a:rPr>
            </a:br>
            <a:br>
              <a:rPr lang="en-US" sz="2200" dirty="0">
                <a:cs typeface="Calibri Light"/>
              </a:rPr>
            </a:br>
            <a:r>
              <a:rPr lang="en-US" sz="2200" dirty="0">
                <a:cs typeface="Calibri Light"/>
              </a:rPr>
              <a:t> By :</a:t>
            </a:r>
            <a:br>
              <a:rPr lang="en-US" sz="2200" dirty="0">
                <a:cs typeface="Calibri Light"/>
              </a:rPr>
            </a:br>
            <a:r>
              <a:rPr lang="en-US" sz="2200" dirty="0">
                <a:cs typeface="Calibri Light"/>
              </a:rPr>
              <a:t>Arpit Gupta </a:t>
            </a:r>
            <a:br>
              <a:rPr lang="en-US" sz="2200" dirty="0">
                <a:cs typeface="Calibri Light"/>
              </a:rPr>
            </a:br>
            <a:r>
              <a:rPr lang="en-US" sz="2200" dirty="0">
                <a:cs typeface="Calibri Light"/>
              </a:rPr>
              <a:t> 2016666</a:t>
            </a:r>
            <a:br>
              <a:rPr lang="en-US" sz="2200" dirty="0">
                <a:cs typeface="Calibri Light"/>
              </a:rPr>
            </a:br>
            <a:br>
              <a:rPr lang="en-US" sz="2200" dirty="0">
                <a:cs typeface="Calibri Light"/>
              </a:rPr>
            </a:br>
            <a:r>
              <a:rPr lang="en-US" sz="2200" dirty="0">
                <a:cs typeface="Calibri Light"/>
              </a:rPr>
              <a:t>Mentor:</a:t>
            </a:r>
            <a:br>
              <a:rPr lang="en-US" sz="2200" dirty="0">
                <a:cs typeface="Calibri Light"/>
              </a:rPr>
            </a:br>
            <a:r>
              <a:rPr lang="en-US" sz="2200" dirty="0">
                <a:cs typeface="Calibri Light"/>
              </a:rPr>
              <a:t>Ms. </a:t>
            </a:r>
            <a:r>
              <a:rPr lang="en-US" sz="2200" dirty="0" err="1">
                <a:cs typeface="Calibri Light"/>
              </a:rPr>
              <a:t>Tanusha</a:t>
            </a:r>
            <a:r>
              <a:rPr lang="en-US" sz="2200" dirty="0">
                <a:cs typeface="Calibri Light"/>
              </a:rPr>
              <a:t> Mittal</a:t>
            </a:r>
          </a:p>
        </p:txBody>
      </p:sp>
      <p:sp>
        <p:nvSpPr>
          <p:cNvPr id="3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een dialogue boxes">
            <a:extLst>
              <a:ext uri="{FF2B5EF4-FFF2-40B4-BE49-F238E27FC236}">
                <a16:creationId xmlns:a16="http://schemas.microsoft.com/office/drawing/2014/main" id="{7110B49D-DC76-2874-45C2-C4880D1B196E}"/>
              </a:ext>
            </a:extLst>
          </p:cNvPr>
          <p:cNvPicPr>
            <a:picLocks noChangeAspect="1"/>
          </p:cNvPicPr>
          <p:nvPr/>
        </p:nvPicPr>
        <p:blipFill rotWithShape="1">
          <a:blip r:embed="rId2"/>
          <a:srcRect l="5234" r="11265"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Conclusion and Future Work</a:t>
            </a:r>
          </a:p>
        </p:txBody>
      </p:sp>
      <p:graphicFrame>
        <p:nvGraphicFramePr>
          <p:cNvPr id="5" name="Content Placeholder">
            <a:extLst>
              <a:ext uri="{FF2B5EF4-FFF2-40B4-BE49-F238E27FC236}">
                <a16:creationId xmlns:a16="http://schemas.microsoft.com/office/drawing/2014/main" id="{FAFD447B-9DD0-5935-3B96-AC6021657F8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p:cNvSpPr>
            <a:spLocks noGrp="1"/>
          </p:cNvSpPr>
          <p:nvPr>
            <p:ph type="ctrTitle"/>
          </p:nvPr>
        </p:nvSpPr>
        <p:spPr>
          <a:xfrm>
            <a:off x="958506" y="800392"/>
            <a:ext cx="10264697" cy="1212102"/>
          </a:xfrm>
        </p:spPr>
        <p:txBody>
          <a:bodyPr>
            <a:normAutofit/>
          </a:bodyPr>
          <a:lstStyle/>
          <a:p>
            <a:r>
              <a:rPr lang="en-US" sz="4000">
                <a:solidFill>
                  <a:srgbClr val="FFFFFF"/>
                </a:solidFill>
              </a:rPr>
              <a:t>CANDIDATE’S DECLARATION</a:t>
            </a:r>
          </a:p>
        </p:txBody>
      </p:sp>
      <p:sp>
        <p:nvSpPr>
          <p:cNvPr id="3" name="Content Placeholder"/>
          <p:cNvSpPr>
            <a:spLocks noGrp="1"/>
          </p:cNvSpPr>
          <p:nvPr>
            <p:ph idx="1"/>
          </p:nvPr>
        </p:nvSpPr>
        <p:spPr>
          <a:xfrm>
            <a:off x="1367624" y="2490436"/>
            <a:ext cx="9708995" cy="3567173"/>
          </a:xfrm>
        </p:spPr>
        <p:txBody>
          <a:bodyPr anchor="ctr">
            <a:normAutofit/>
          </a:bodyPr>
          <a:lstStyle/>
          <a:p>
            <a:pPr lvl="0"/>
            <a:r>
              <a:rPr lang="en-US" sz="2400"/>
              <a:t>I hereby certify that the work which is being presented in the project report entitled “Chat App” in partial fulfillment of the requirements for the award of the Degree of Bachelor of Technology in Computer Science and Engineering of the Graphic Era , Dehradun shall be carried out by the under the mentorship of Ms Tanusha Mittal, Department of Computer Science and Engineering, Graphic Era , Dehradun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Introduction</a:t>
            </a:r>
          </a:p>
        </p:txBody>
      </p:sp>
      <p:graphicFrame>
        <p:nvGraphicFramePr>
          <p:cNvPr id="21" name="Content Placeholder">
            <a:extLst>
              <a:ext uri="{FF2B5EF4-FFF2-40B4-BE49-F238E27FC236}">
                <a16:creationId xmlns:a16="http://schemas.microsoft.com/office/drawing/2014/main" id="{F3F4872A-C718-25F3-6533-93B2E4C2135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p:cNvSpPr>
            <a:spLocks noGrp="1"/>
          </p:cNvSpPr>
          <p:nvPr>
            <p:ph type="ctrTitle"/>
          </p:nvPr>
        </p:nvSpPr>
        <p:spPr>
          <a:xfrm>
            <a:off x="786385" y="841248"/>
            <a:ext cx="5129600" cy="5340097"/>
          </a:xfrm>
        </p:spPr>
        <p:txBody>
          <a:bodyPr anchor="ctr">
            <a:normAutofit/>
          </a:bodyPr>
          <a:lstStyle/>
          <a:p>
            <a:r>
              <a:rPr lang="en-US" sz="4800">
                <a:solidFill>
                  <a:schemeClr val="bg1"/>
                </a:solidFill>
              </a:rPr>
              <a:t>Motivation</a:t>
            </a:r>
          </a:p>
        </p:txBody>
      </p:sp>
      <p:graphicFrame>
        <p:nvGraphicFramePr>
          <p:cNvPr id="32" name="Content Placeholder">
            <a:extLst>
              <a:ext uri="{FF2B5EF4-FFF2-40B4-BE49-F238E27FC236}">
                <a16:creationId xmlns:a16="http://schemas.microsoft.com/office/drawing/2014/main" id="{D8DA4F6C-0A2D-AA88-518A-0FEA43864A8E}"/>
              </a:ext>
            </a:extLst>
          </p:cNvPr>
          <p:cNvGraphicFramePr>
            <a:graphicFrameLocks noGrp="1"/>
          </p:cNvGraphicFramePr>
          <p:nvPr>
            <p:ph idx="1"/>
            <p:extLst>
              <p:ext uri="{D42A27DB-BD31-4B8C-83A1-F6EECF244321}">
                <p14:modId xmlns:p14="http://schemas.microsoft.com/office/powerpoint/2010/main" val="45401403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0936" y="639520"/>
            <a:ext cx="3429000" cy="1719072"/>
          </a:xfrm>
        </p:spPr>
        <p:txBody>
          <a:bodyPr anchor="b">
            <a:normAutofit/>
          </a:bodyPr>
          <a:lstStyle/>
          <a:p>
            <a:r>
              <a:rPr lang="en-US" sz="4600">
                <a:cs typeface="Calibri Light"/>
              </a:rPr>
              <a:t>Methodology</a:t>
            </a:r>
          </a:p>
        </p:txBody>
      </p:sp>
      <p:sp>
        <p:nvSpPr>
          <p:cNvPr id="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a:cs typeface="Calibri"/>
              </a:rPr>
              <a:t>Step 1 : User will land on the Signup page</a:t>
            </a:r>
          </a:p>
          <a:p>
            <a:pPr marL="0" indent="0">
              <a:buNone/>
            </a:pPr>
            <a:r>
              <a:rPr lang="en-US" sz="2200">
                <a:cs typeface="Calibri"/>
              </a:rPr>
              <a:t>                        </a:t>
            </a:r>
          </a:p>
        </p:txBody>
      </p:sp>
      <p:pic>
        <p:nvPicPr>
          <p:cNvPr id="5" name="Content Placeholder 4">
            <a:extLst>
              <a:ext uri="{FF2B5EF4-FFF2-40B4-BE49-F238E27FC236}">
                <a16:creationId xmlns:a16="http://schemas.microsoft.com/office/drawing/2014/main" id="{300B7501-05A6-8F3C-130B-9422E1493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788" y="1057714"/>
            <a:ext cx="4533461" cy="42404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0936" y="639520"/>
            <a:ext cx="3429000" cy="1719072"/>
          </a:xfrm>
        </p:spPr>
        <p:txBody>
          <a:bodyPr anchor="b">
            <a:normAutofit/>
          </a:bodyPr>
          <a:lstStyle/>
          <a:p>
            <a:r>
              <a:rPr lang="en-US" sz="2600" dirty="0">
                <a:cs typeface="Calibri Light"/>
              </a:rPr>
              <a:t>Step-2 User will start the direct or group chat.</a:t>
            </a:r>
            <a:endParaRPr lang="en-US" sz="26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DE73B231-3324-CCBF-2959-FACB8A816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43962" y="5872163"/>
            <a:ext cx="750276" cy="304800"/>
          </a:xfrm>
        </p:spPr>
      </p:pic>
      <p:pic>
        <p:nvPicPr>
          <p:cNvPr id="12" name="Picture 11">
            <a:extLst>
              <a:ext uri="{FF2B5EF4-FFF2-40B4-BE49-F238E27FC236}">
                <a16:creationId xmlns:a16="http://schemas.microsoft.com/office/drawing/2014/main" id="{3688F9C0-B3C1-D10B-9119-FF6FA2AE8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7529" y="710453"/>
            <a:ext cx="6831106" cy="4953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8882" y="639193"/>
            <a:ext cx="3571810" cy="3573516"/>
          </a:xfrm>
        </p:spPr>
        <p:txBody>
          <a:bodyPr>
            <a:normAutofit/>
          </a:bodyPr>
          <a:lstStyle/>
          <a:p>
            <a:pPr algn="l"/>
            <a:r>
              <a:rPr lang="en-US" sz="4600">
                <a:cs typeface="Calibri Light"/>
              </a:rPr>
              <a:t>Step-3 User can type and send the messages</a:t>
            </a:r>
            <a:br>
              <a:rPr lang="en-US" sz="4600">
                <a:cs typeface="Calibri Light"/>
              </a:rPr>
            </a:br>
            <a:endParaRPr lang="en-US" sz="4600">
              <a:cs typeface="Calibri Light"/>
            </a:endParaRP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69E07D5-3B61-D80D-B410-8A4E002AE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495" y="503556"/>
            <a:ext cx="6340228" cy="58508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8882" y="639193"/>
            <a:ext cx="3571810" cy="3573516"/>
          </a:xfrm>
        </p:spPr>
        <p:txBody>
          <a:bodyPr>
            <a:normAutofit fontScale="90000"/>
          </a:bodyPr>
          <a:lstStyle/>
          <a:p>
            <a:pPr algn="l"/>
            <a:r>
              <a:rPr lang="en-US" sz="4600" dirty="0">
                <a:cs typeface="Calibri Light"/>
              </a:rPr>
              <a:t>Step-4 User can upload and send images in group chat.</a:t>
            </a:r>
            <a:br>
              <a:rPr lang="en-US" sz="4600" dirty="0">
                <a:cs typeface="Calibri Light"/>
              </a:rPr>
            </a:br>
            <a:endParaRPr lang="en-US" sz="4600" dirty="0">
              <a:cs typeface="Calibri Light"/>
            </a:endParaRP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8D7F80-8526-A74C-77BF-1CDF8349E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918" y="457558"/>
            <a:ext cx="5414210" cy="55036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86834" y="1153572"/>
            <a:ext cx="3200400" cy="4461163"/>
          </a:xfrm>
        </p:spPr>
        <p:txBody>
          <a:bodyPr>
            <a:normAutofit/>
          </a:bodyPr>
          <a:lstStyle/>
          <a:p>
            <a:r>
              <a:rPr lang="en-US">
                <a:solidFill>
                  <a:srgbClr val="FFFFFF"/>
                </a:solidFill>
              </a:rPr>
              <a:t>Result and Discussion</a:t>
            </a:r>
          </a:p>
        </p:txBody>
      </p:sp>
      <p:sp>
        <p:nvSpPr>
          <p:cNvPr id="27"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p:cNvSpPr>
            <a:spLocks noGrp="1"/>
          </p:cNvSpPr>
          <p:nvPr>
            <p:ph idx="1"/>
          </p:nvPr>
        </p:nvSpPr>
        <p:spPr>
          <a:xfrm>
            <a:off x="4447308" y="591344"/>
            <a:ext cx="6906491" cy="5585619"/>
          </a:xfrm>
        </p:spPr>
        <p:txBody>
          <a:bodyPr vert="horz" lIns="91440" tIns="45720" rIns="91440" bIns="45720" rtlCol="0" anchor="ctr">
            <a:normAutofit/>
          </a:bodyPr>
          <a:lstStyle/>
          <a:p>
            <a:pPr lvl="0"/>
            <a:r>
              <a:rPr lang="en-US" dirty="0"/>
              <a:t>Chat refers to the process of communicating, interacting and/or exchanging messages over the Internet.</a:t>
            </a:r>
          </a:p>
          <a:p>
            <a:pPr lvl="0"/>
            <a:r>
              <a:rPr lang="en-US" dirty="0"/>
              <a:t>Chat is also known as chatting, online chat or Internet chat.</a:t>
            </a:r>
          </a:p>
          <a:p>
            <a:r>
              <a:rPr lang="en-US" dirty="0"/>
              <a:t>Chat application is a text box where you type messages where all the previous messages in the conversation are shown.</a:t>
            </a:r>
            <a:endParaRPr lang="en-US" dirty="0">
              <a:cs typeface="Calibri" panose="020F0502020204030204"/>
            </a:endParaRPr>
          </a:p>
          <a:p>
            <a:r>
              <a:rPr lang="en-US" dirty="0">
                <a:cs typeface="Calibri" panose="020F0502020204030204"/>
              </a:rPr>
              <a:t>If user sends anything without typing any message it also displays an alert indicating user to type something.</a:t>
            </a:r>
          </a:p>
          <a:p>
            <a:endParaRPr lang="en-US" dirty="0">
              <a:cs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420</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React-CHAT-APP         By : Arpit Gupta   2016666  Mentor: Ms. Tanusha Mittal</vt:lpstr>
      <vt:lpstr>CANDIDATE’S DECLARATION</vt:lpstr>
      <vt:lpstr>Introduction</vt:lpstr>
      <vt:lpstr>Motivation</vt:lpstr>
      <vt:lpstr>Methodology</vt:lpstr>
      <vt:lpstr>Step-2 User will start the direct or group chat.</vt:lpstr>
      <vt:lpstr>Step-3 User can type and send the messages </vt:lpstr>
      <vt:lpstr>Step-4 User can upload and send images in group chat. </vt:lpstr>
      <vt:lpstr>Result and Discussion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arpit2911011@outlook.com</cp:lastModifiedBy>
  <cp:revision>163</cp:revision>
  <dcterms:created xsi:type="dcterms:W3CDTF">2023-01-06T10:58:52Z</dcterms:created>
  <dcterms:modified xsi:type="dcterms:W3CDTF">2023-01-06T16:25:32Z</dcterms:modified>
</cp:coreProperties>
</file>