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2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09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6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2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4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74FF-AAAA-4A5C-820E-85E7493BEC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0F1DC5-5AF4-4E6D-8959-3DCD8A5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4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915" y="91440"/>
            <a:ext cx="7930605" cy="718457"/>
          </a:xfrm>
        </p:spPr>
        <p:txBody>
          <a:bodyPr>
            <a:noAutofit/>
          </a:bodyPr>
          <a:lstStyle/>
          <a:p>
            <a:r>
              <a:rPr lang="en-US" sz="3600" dirty="0" smtClean="0"/>
              <a:t>ANALYSIS OF TELANGANA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142" y="5812970"/>
            <a:ext cx="9836331" cy="855617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1800" dirty="0" smtClean="0"/>
              <a:t>This insight help to make pro active plans about the no of beds needed and the current occupancy rate .</a:t>
            </a:r>
          </a:p>
          <a:p>
            <a:pPr algn="l"/>
            <a:r>
              <a:rPr lang="en-US" sz="1800" dirty="0" smtClean="0"/>
              <a:t>Also, provide the insight to determine whether there should be given  some </a:t>
            </a:r>
            <a:r>
              <a:rPr lang="en-US" sz="1800" dirty="0" err="1" smtClean="0"/>
              <a:t>relaxtion</a:t>
            </a:r>
            <a:r>
              <a:rPr lang="en-US" sz="1800" dirty="0" smtClean="0"/>
              <a:t> in Lockdown or not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732"/>
            <a:ext cx="5394960" cy="3860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473" y="809897"/>
            <a:ext cx="5421085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1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0"/>
            <a:ext cx="10974977" cy="129880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Major cities with an Adverse effect of Covid-19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0005"/>
            <a:ext cx="5914929" cy="3103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3911949"/>
            <a:ext cx="4127863" cy="290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29" y="749703"/>
            <a:ext cx="6277071" cy="3203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43" y="3717613"/>
            <a:ext cx="4307641" cy="31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5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5463"/>
            <a:ext cx="9106746" cy="1320800"/>
          </a:xfrm>
        </p:spPr>
        <p:txBody>
          <a:bodyPr/>
          <a:lstStyle/>
          <a:p>
            <a:r>
              <a:rPr lang="en-US" dirty="0" smtClean="0"/>
              <a:t>Heat Map: Explaining correlation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9" y="1486263"/>
            <a:ext cx="6831874" cy="4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7616" r="5195" b="15979"/>
          <a:stretch/>
        </p:blipFill>
        <p:spPr>
          <a:xfrm>
            <a:off x="856343" y="944991"/>
            <a:ext cx="10072915" cy="5815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2249714" y="236583"/>
            <a:ext cx="57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lassifier</a:t>
            </a:r>
            <a:r>
              <a:rPr lang="en-US" sz="2000" b="1" dirty="0" smtClean="0"/>
              <a:t>: A Differentiator Covid VS Flu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391399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61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ANALYSIS OF TELANGANA </vt:lpstr>
      <vt:lpstr>Major cities with an Adverse effect of Covid-19</vt:lpstr>
      <vt:lpstr>Heat Map: Explaining correlation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TELANGANA</dc:title>
  <dc:creator>ARPIT SHARMA</dc:creator>
  <cp:lastModifiedBy>ARPIT SHARMA</cp:lastModifiedBy>
  <cp:revision>4</cp:revision>
  <dcterms:created xsi:type="dcterms:W3CDTF">2020-07-13T01:57:04Z</dcterms:created>
  <dcterms:modified xsi:type="dcterms:W3CDTF">2020-07-13T02:46:27Z</dcterms:modified>
</cp:coreProperties>
</file>