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1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-130628"/>
            <a:ext cx="11834949" cy="950204"/>
          </a:xfrm>
        </p:spPr>
        <p:txBody>
          <a:bodyPr/>
          <a:lstStyle/>
          <a:p>
            <a:r>
              <a:rPr lang="en-US" sz="2000" dirty="0" smtClean="0"/>
              <a:t>COVID-19 DASHBOARD OF MAHARASHTRA AND NEIGHBOURING STATES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                                                  -ARPIT SHARMA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201" y="6427290"/>
            <a:ext cx="8825658" cy="861420"/>
          </a:xfrm>
        </p:spPr>
        <p:txBody>
          <a:bodyPr/>
          <a:lstStyle/>
          <a:p>
            <a:r>
              <a:rPr lang="en-US" dirty="0" smtClean="0"/>
              <a:t>COVID-19 dashboard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8161"/>
            <a:ext cx="4545875" cy="2613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60" y="819576"/>
            <a:ext cx="4363688" cy="2978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49" y="3853542"/>
            <a:ext cx="4259535" cy="271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6" y="3964816"/>
            <a:ext cx="4304554" cy="2537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49" y="3853543"/>
            <a:ext cx="4471419" cy="27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COVID-19 DASHBOARD OF MAHARASHTRA AND NEIGHBOURING STATES                                                                                                                         -ARPIT SHARMA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 OF MAHARASHTRA AND NEIGHBOURING STATES                                                                                                                         -ARPIT SHARMA</dc:title>
  <dc:creator>ARPIT SHARMA</dc:creator>
  <cp:lastModifiedBy>ARPIT SHARMA</cp:lastModifiedBy>
  <cp:revision>1</cp:revision>
  <dcterms:created xsi:type="dcterms:W3CDTF">2020-07-12T19:27:40Z</dcterms:created>
  <dcterms:modified xsi:type="dcterms:W3CDTF">2020-07-12T19:53:53Z</dcterms:modified>
</cp:coreProperties>
</file>