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27B787"/>
    <a:srgbClr val="F1A12B"/>
    <a:srgbClr val="F19B61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6EF7-E411-4D55-ADFE-DFAB2118FD1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CA3E-3A43-492F-8FC9-D315A21FB0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n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6765" y="586101"/>
            <a:ext cx="4801270" cy="4791744"/>
          </a:xfrm>
          <a:prstGeom prst="rect">
            <a:avLst/>
          </a:prstGeom>
        </p:spPr>
      </p:pic>
      <p:grpSp>
        <p:nvGrpSpPr>
          <p:cNvPr id="83" name="Grupo 82"/>
          <p:cNvGrpSpPr/>
          <p:nvPr/>
        </p:nvGrpSpPr>
        <p:grpSpPr>
          <a:xfrm>
            <a:off x="2893687" y="588984"/>
            <a:ext cx="6847772" cy="3737978"/>
            <a:chOff x="2893687" y="588984"/>
            <a:chExt cx="6847772" cy="3737978"/>
          </a:xfrm>
        </p:grpSpPr>
        <p:grpSp>
          <p:nvGrpSpPr>
            <p:cNvPr id="80" name="Grupo 79"/>
            <p:cNvGrpSpPr/>
            <p:nvPr/>
          </p:nvGrpSpPr>
          <p:grpSpPr>
            <a:xfrm>
              <a:off x="5480712" y="588984"/>
              <a:ext cx="1676405" cy="1915114"/>
              <a:chOff x="7106318" y="2506684"/>
              <a:chExt cx="1676405" cy="191511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7106318" y="2750248"/>
                <a:ext cx="1260000" cy="1671550"/>
                <a:chOff x="7106318" y="2750248"/>
                <a:chExt cx="1260000" cy="1671550"/>
              </a:xfrm>
            </p:grpSpPr>
            <p:cxnSp>
              <p:nvCxnSpPr>
                <p:cNvPr id="71" name="Conector recto 70"/>
                <p:cNvCxnSpPr/>
                <p:nvPr/>
              </p:nvCxnSpPr>
              <p:spPr>
                <a:xfrm rot="8100000">
                  <a:off x="7411170" y="2750248"/>
                  <a:ext cx="0" cy="360000"/>
                </a:xfrm>
                <a:prstGeom prst="line">
                  <a:avLst/>
                </a:prstGeom>
                <a:ln w="219075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cto 71"/>
                <p:cNvCxnSpPr/>
                <p:nvPr/>
              </p:nvCxnSpPr>
              <p:spPr>
                <a:xfrm rot="10800000">
                  <a:off x="7283897" y="2801798"/>
                  <a:ext cx="10227" cy="1620000"/>
                </a:xfrm>
                <a:prstGeom prst="line">
                  <a:avLst/>
                </a:prstGeom>
                <a:ln w="219075" cap="rnd">
                  <a:solidFill>
                    <a:srgbClr val="F1A1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/>
                <p:cNvCxnSpPr/>
                <p:nvPr/>
              </p:nvCxnSpPr>
              <p:spPr>
                <a:xfrm rot="2700000">
                  <a:off x="7733143" y="3346958"/>
                  <a:ext cx="6350" cy="1260000"/>
                </a:xfrm>
                <a:prstGeom prst="line">
                  <a:avLst/>
                </a:prstGeom>
                <a:ln w="219075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Conector recto 76"/>
              <p:cNvCxnSpPr/>
              <p:nvPr/>
            </p:nvCxnSpPr>
            <p:spPr>
              <a:xfrm rot="18900000">
                <a:off x="8477871" y="3818234"/>
                <a:ext cx="0" cy="360000"/>
              </a:xfrm>
              <a:prstGeom prst="line">
                <a:avLst/>
              </a:prstGeom>
              <a:ln w="2190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8594917" y="2506684"/>
                <a:ext cx="10227" cy="1620000"/>
              </a:xfrm>
              <a:prstGeom prst="line">
                <a:avLst/>
              </a:prstGeom>
              <a:ln w="219075" cap="rnd">
                <a:solidFill>
                  <a:srgbClr val="00DA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 rot="13500000">
                <a:off x="8149548" y="2321524"/>
                <a:ext cx="6350" cy="1260000"/>
              </a:xfrm>
              <a:prstGeom prst="line">
                <a:avLst/>
              </a:prstGeom>
              <a:ln w="219075" cap="rnd">
                <a:solidFill>
                  <a:srgbClr val="27B7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CuadroTexto 80"/>
            <p:cNvSpPr txBox="1"/>
            <p:nvPr/>
          </p:nvSpPr>
          <p:spPr>
            <a:xfrm>
              <a:off x="2893687" y="2634086"/>
              <a:ext cx="68477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8000" spc="1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ARQUITALY</a:t>
              </a:r>
              <a:endParaRPr lang="en-US" sz="8000" spc="1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3210280" y="3957630"/>
              <a:ext cx="6214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pc="1000" dirty="0" smtClean="0"/>
                <a:t>ARQUITECTURA Y MUCHO MAS</a:t>
              </a:r>
              <a:endParaRPr lang="en-US" spc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50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947803" y="2610517"/>
            <a:ext cx="8629868" cy="1915114"/>
            <a:chOff x="947803" y="2610517"/>
            <a:chExt cx="8629868" cy="1915114"/>
          </a:xfrm>
        </p:grpSpPr>
        <p:grpSp>
          <p:nvGrpSpPr>
            <p:cNvPr id="5" name="Grupo 4"/>
            <p:cNvGrpSpPr/>
            <p:nvPr/>
          </p:nvGrpSpPr>
          <p:grpSpPr>
            <a:xfrm>
              <a:off x="947803" y="2610517"/>
              <a:ext cx="1676405" cy="1915114"/>
              <a:chOff x="7106318" y="2506684"/>
              <a:chExt cx="1676405" cy="1915114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7106318" y="2750248"/>
                <a:ext cx="1260000" cy="1671550"/>
                <a:chOff x="7106318" y="2750248"/>
                <a:chExt cx="1260000" cy="1671550"/>
              </a:xfrm>
            </p:grpSpPr>
            <p:cxnSp>
              <p:nvCxnSpPr>
                <p:cNvPr id="12" name="Conector recto 11"/>
                <p:cNvCxnSpPr/>
                <p:nvPr/>
              </p:nvCxnSpPr>
              <p:spPr>
                <a:xfrm rot="8100000">
                  <a:off x="7411170" y="2750248"/>
                  <a:ext cx="0" cy="360000"/>
                </a:xfrm>
                <a:prstGeom prst="line">
                  <a:avLst/>
                </a:prstGeom>
                <a:ln w="219075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 rot="10800000">
                  <a:off x="7283897" y="2801798"/>
                  <a:ext cx="10227" cy="1620000"/>
                </a:xfrm>
                <a:prstGeom prst="line">
                  <a:avLst/>
                </a:prstGeom>
                <a:ln w="219075" cap="rnd">
                  <a:solidFill>
                    <a:srgbClr val="F1A1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 rot="2700000">
                  <a:off x="7733143" y="3346958"/>
                  <a:ext cx="6350" cy="1260000"/>
                </a:xfrm>
                <a:prstGeom prst="line">
                  <a:avLst/>
                </a:prstGeom>
                <a:ln w="219075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Conector recto 8"/>
              <p:cNvCxnSpPr/>
              <p:nvPr/>
            </p:nvCxnSpPr>
            <p:spPr>
              <a:xfrm rot="18900000">
                <a:off x="8477871" y="3818234"/>
                <a:ext cx="0" cy="360000"/>
              </a:xfrm>
              <a:prstGeom prst="line">
                <a:avLst/>
              </a:prstGeom>
              <a:ln w="2190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594917" y="2506684"/>
                <a:ext cx="10227" cy="1620000"/>
              </a:xfrm>
              <a:prstGeom prst="line">
                <a:avLst/>
              </a:prstGeom>
              <a:ln w="219075" cap="rnd">
                <a:solidFill>
                  <a:srgbClr val="00DA6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rot="13500000">
                <a:off x="8149548" y="2321524"/>
                <a:ext cx="6350" cy="1260000"/>
              </a:xfrm>
              <a:prstGeom prst="line">
                <a:avLst/>
              </a:prstGeom>
              <a:ln w="219075" cap="rnd">
                <a:solidFill>
                  <a:srgbClr val="27B7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729899" y="2722600"/>
              <a:ext cx="6847772" cy="1692876"/>
              <a:chOff x="2893687" y="2634086"/>
              <a:chExt cx="6847772" cy="1692876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893687" y="2634086"/>
                <a:ext cx="68477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8000" spc="10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ARQUITALY</a:t>
                </a:r>
                <a:endParaRPr lang="en-US" sz="8000" spc="1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3210280" y="3957630"/>
                <a:ext cx="6214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pc="1000" dirty="0" smtClean="0"/>
                  <a:t>ARQUITECTURA Y MUCHO MAS</a:t>
                </a:r>
                <a:endParaRPr lang="en-US" spc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25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/>
        </p:nvSpPr>
        <p:spPr bwMode="auto">
          <a:xfrm flipH="1">
            <a:off x="1469185" y="1457326"/>
            <a:ext cx="904875" cy="9048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33"/>
          <p:cNvSpPr>
            <a:spLocks/>
          </p:cNvSpPr>
          <p:nvPr/>
        </p:nvSpPr>
        <p:spPr bwMode="auto">
          <a:xfrm>
            <a:off x="1437435" y="2362201"/>
            <a:ext cx="187325" cy="188913"/>
          </a:xfrm>
          <a:custGeom>
            <a:avLst/>
            <a:gdLst>
              <a:gd name="T0" fmla="*/ 20 w 118"/>
              <a:gd name="T1" fmla="*/ 0 h 119"/>
              <a:gd name="T2" fmla="*/ 16 w 118"/>
              <a:gd name="T3" fmla="*/ 5 h 119"/>
              <a:gd name="T4" fmla="*/ 12 w 118"/>
              <a:gd name="T5" fmla="*/ 10 h 119"/>
              <a:gd name="T6" fmla="*/ 9 w 118"/>
              <a:gd name="T7" fmla="*/ 16 h 119"/>
              <a:gd name="T8" fmla="*/ 6 w 118"/>
              <a:gd name="T9" fmla="*/ 22 h 119"/>
              <a:gd name="T10" fmla="*/ 4 w 118"/>
              <a:gd name="T11" fmla="*/ 28 h 119"/>
              <a:gd name="T12" fmla="*/ 2 w 118"/>
              <a:gd name="T13" fmla="*/ 35 h 119"/>
              <a:gd name="T14" fmla="*/ 1 w 118"/>
              <a:gd name="T15" fmla="*/ 41 h 119"/>
              <a:gd name="T16" fmla="*/ 0 w 118"/>
              <a:gd name="T17" fmla="*/ 48 h 119"/>
              <a:gd name="T18" fmla="*/ 0 w 118"/>
              <a:gd name="T19" fmla="*/ 54 h 119"/>
              <a:gd name="T20" fmla="*/ 1 w 118"/>
              <a:gd name="T21" fmla="*/ 61 h 119"/>
              <a:gd name="T22" fmla="*/ 3 w 118"/>
              <a:gd name="T23" fmla="*/ 67 h 119"/>
              <a:gd name="T24" fmla="*/ 5 w 118"/>
              <a:gd name="T25" fmla="*/ 74 h 119"/>
              <a:gd name="T26" fmla="*/ 7 w 118"/>
              <a:gd name="T27" fmla="*/ 80 h 119"/>
              <a:gd name="T28" fmla="*/ 10 w 118"/>
              <a:gd name="T29" fmla="*/ 85 h 119"/>
              <a:gd name="T30" fmla="*/ 14 w 118"/>
              <a:gd name="T31" fmla="*/ 91 h 119"/>
              <a:gd name="T32" fmla="*/ 18 w 118"/>
              <a:gd name="T33" fmla="*/ 96 h 119"/>
              <a:gd name="T34" fmla="*/ 23 w 118"/>
              <a:gd name="T35" fmla="*/ 101 h 119"/>
              <a:gd name="T36" fmla="*/ 28 w 118"/>
              <a:gd name="T37" fmla="*/ 105 h 119"/>
              <a:gd name="T38" fmla="*/ 33 w 118"/>
              <a:gd name="T39" fmla="*/ 109 h 119"/>
              <a:gd name="T40" fmla="*/ 39 w 118"/>
              <a:gd name="T41" fmla="*/ 112 h 119"/>
              <a:gd name="T42" fmla="*/ 45 w 118"/>
              <a:gd name="T43" fmla="*/ 115 h 119"/>
              <a:gd name="T44" fmla="*/ 51 w 118"/>
              <a:gd name="T45" fmla="*/ 117 h 119"/>
              <a:gd name="T46" fmla="*/ 58 w 118"/>
              <a:gd name="T47" fmla="*/ 118 h 119"/>
              <a:gd name="T48" fmla="*/ 64 w 118"/>
              <a:gd name="T49" fmla="*/ 119 h 119"/>
              <a:gd name="T50" fmla="*/ 71 w 118"/>
              <a:gd name="T51" fmla="*/ 119 h 119"/>
              <a:gd name="T52" fmla="*/ 78 w 118"/>
              <a:gd name="T53" fmla="*/ 118 h 119"/>
              <a:gd name="T54" fmla="*/ 84 w 118"/>
              <a:gd name="T55" fmla="*/ 117 h 119"/>
              <a:gd name="T56" fmla="*/ 91 w 118"/>
              <a:gd name="T57" fmla="*/ 116 h 119"/>
              <a:gd name="T58" fmla="*/ 97 w 118"/>
              <a:gd name="T59" fmla="*/ 113 h 119"/>
              <a:gd name="T60" fmla="*/ 103 w 118"/>
              <a:gd name="T61" fmla="*/ 110 h 119"/>
              <a:gd name="T62" fmla="*/ 108 w 118"/>
              <a:gd name="T63" fmla="*/ 107 h 119"/>
              <a:gd name="T64" fmla="*/ 113 w 118"/>
              <a:gd name="T65" fmla="*/ 103 h 119"/>
              <a:gd name="T66" fmla="*/ 118 w 118"/>
              <a:gd name="T67" fmla="*/ 9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119">
                <a:moveTo>
                  <a:pt x="20" y="0"/>
                </a:moveTo>
                <a:lnTo>
                  <a:pt x="16" y="5"/>
                </a:lnTo>
                <a:lnTo>
                  <a:pt x="12" y="10"/>
                </a:lnTo>
                <a:lnTo>
                  <a:pt x="9" y="16"/>
                </a:lnTo>
                <a:lnTo>
                  <a:pt x="6" y="22"/>
                </a:lnTo>
                <a:lnTo>
                  <a:pt x="4" y="28"/>
                </a:lnTo>
                <a:lnTo>
                  <a:pt x="2" y="35"/>
                </a:lnTo>
                <a:lnTo>
                  <a:pt x="1" y="41"/>
                </a:lnTo>
                <a:lnTo>
                  <a:pt x="0" y="48"/>
                </a:lnTo>
                <a:lnTo>
                  <a:pt x="0" y="54"/>
                </a:lnTo>
                <a:lnTo>
                  <a:pt x="1" y="61"/>
                </a:lnTo>
                <a:lnTo>
                  <a:pt x="3" y="67"/>
                </a:lnTo>
                <a:lnTo>
                  <a:pt x="5" y="74"/>
                </a:lnTo>
                <a:lnTo>
                  <a:pt x="7" y="80"/>
                </a:lnTo>
                <a:lnTo>
                  <a:pt x="10" y="85"/>
                </a:lnTo>
                <a:lnTo>
                  <a:pt x="14" y="91"/>
                </a:lnTo>
                <a:lnTo>
                  <a:pt x="18" y="96"/>
                </a:lnTo>
                <a:lnTo>
                  <a:pt x="23" y="101"/>
                </a:lnTo>
                <a:lnTo>
                  <a:pt x="28" y="105"/>
                </a:lnTo>
                <a:lnTo>
                  <a:pt x="33" y="109"/>
                </a:lnTo>
                <a:lnTo>
                  <a:pt x="39" y="112"/>
                </a:lnTo>
                <a:lnTo>
                  <a:pt x="45" y="115"/>
                </a:lnTo>
                <a:lnTo>
                  <a:pt x="51" y="117"/>
                </a:lnTo>
                <a:lnTo>
                  <a:pt x="58" y="118"/>
                </a:lnTo>
                <a:lnTo>
                  <a:pt x="64" y="119"/>
                </a:lnTo>
                <a:lnTo>
                  <a:pt x="71" y="119"/>
                </a:lnTo>
                <a:lnTo>
                  <a:pt x="78" y="118"/>
                </a:lnTo>
                <a:lnTo>
                  <a:pt x="84" y="117"/>
                </a:lnTo>
                <a:lnTo>
                  <a:pt x="91" y="116"/>
                </a:lnTo>
                <a:lnTo>
                  <a:pt x="97" y="113"/>
                </a:lnTo>
                <a:lnTo>
                  <a:pt x="103" y="110"/>
                </a:lnTo>
                <a:lnTo>
                  <a:pt x="108" y="107"/>
                </a:lnTo>
                <a:lnTo>
                  <a:pt x="113" y="103"/>
                </a:lnTo>
                <a:lnTo>
                  <a:pt x="118" y="9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V="1">
            <a:off x="1626348" y="1612901"/>
            <a:ext cx="903288" cy="9064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5"/>
          <p:cNvSpPr>
            <a:spLocks/>
          </p:cNvSpPr>
          <p:nvPr/>
        </p:nvSpPr>
        <p:spPr bwMode="auto">
          <a:xfrm>
            <a:off x="2374060" y="1425576"/>
            <a:ext cx="187325" cy="187325"/>
          </a:xfrm>
          <a:custGeom>
            <a:avLst/>
            <a:gdLst>
              <a:gd name="T0" fmla="*/ 98 w 118"/>
              <a:gd name="T1" fmla="*/ 118 h 118"/>
              <a:gd name="T2" fmla="*/ 102 w 118"/>
              <a:gd name="T3" fmla="*/ 113 h 118"/>
              <a:gd name="T4" fmla="*/ 106 w 118"/>
              <a:gd name="T5" fmla="*/ 108 h 118"/>
              <a:gd name="T6" fmla="*/ 109 w 118"/>
              <a:gd name="T7" fmla="*/ 103 h 118"/>
              <a:gd name="T8" fmla="*/ 112 w 118"/>
              <a:gd name="T9" fmla="*/ 97 h 118"/>
              <a:gd name="T10" fmla="*/ 115 w 118"/>
              <a:gd name="T11" fmla="*/ 90 h 118"/>
              <a:gd name="T12" fmla="*/ 116 w 118"/>
              <a:gd name="T13" fmla="*/ 84 h 118"/>
              <a:gd name="T14" fmla="*/ 117 w 118"/>
              <a:gd name="T15" fmla="*/ 77 h 118"/>
              <a:gd name="T16" fmla="*/ 118 w 118"/>
              <a:gd name="T17" fmla="*/ 71 h 118"/>
              <a:gd name="T18" fmla="*/ 118 w 118"/>
              <a:gd name="T19" fmla="*/ 64 h 118"/>
              <a:gd name="T20" fmla="*/ 117 w 118"/>
              <a:gd name="T21" fmla="*/ 58 h 118"/>
              <a:gd name="T22" fmla="*/ 115 w 118"/>
              <a:gd name="T23" fmla="*/ 51 h 118"/>
              <a:gd name="T24" fmla="*/ 114 w 118"/>
              <a:gd name="T25" fmla="*/ 45 h 118"/>
              <a:gd name="T26" fmla="*/ 111 w 118"/>
              <a:gd name="T27" fmla="*/ 39 h 118"/>
              <a:gd name="T28" fmla="*/ 108 w 118"/>
              <a:gd name="T29" fmla="*/ 33 h 118"/>
              <a:gd name="T30" fmla="*/ 104 w 118"/>
              <a:gd name="T31" fmla="*/ 28 h 118"/>
              <a:gd name="T32" fmla="*/ 100 w 118"/>
              <a:gd name="T33" fmla="*/ 23 h 118"/>
              <a:gd name="T34" fmla="*/ 95 w 118"/>
              <a:gd name="T35" fmla="*/ 18 h 118"/>
              <a:gd name="T36" fmla="*/ 90 w 118"/>
              <a:gd name="T37" fmla="*/ 14 h 118"/>
              <a:gd name="T38" fmla="*/ 85 w 118"/>
              <a:gd name="T39" fmla="*/ 10 h 118"/>
              <a:gd name="T40" fmla="*/ 79 w 118"/>
              <a:gd name="T41" fmla="*/ 7 h 118"/>
              <a:gd name="T42" fmla="*/ 73 w 118"/>
              <a:gd name="T43" fmla="*/ 4 h 118"/>
              <a:gd name="T44" fmla="*/ 67 w 118"/>
              <a:gd name="T45" fmla="*/ 2 h 118"/>
              <a:gd name="T46" fmla="*/ 60 w 118"/>
              <a:gd name="T47" fmla="*/ 1 h 118"/>
              <a:gd name="T48" fmla="*/ 54 w 118"/>
              <a:gd name="T49" fmla="*/ 0 h 118"/>
              <a:gd name="T50" fmla="*/ 47 w 118"/>
              <a:gd name="T51" fmla="*/ 0 h 118"/>
              <a:gd name="T52" fmla="*/ 41 w 118"/>
              <a:gd name="T53" fmla="*/ 0 h 118"/>
              <a:gd name="T54" fmla="*/ 34 w 118"/>
              <a:gd name="T55" fmla="*/ 1 h 118"/>
              <a:gd name="T56" fmla="*/ 28 w 118"/>
              <a:gd name="T57" fmla="*/ 3 h 118"/>
              <a:gd name="T58" fmla="*/ 22 w 118"/>
              <a:gd name="T59" fmla="*/ 5 h 118"/>
              <a:gd name="T60" fmla="*/ 16 w 118"/>
              <a:gd name="T61" fmla="*/ 8 h 118"/>
              <a:gd name="T62" fmla="*/ 10 w 118"/>
              <a:gd name="T63" fmla="*/ 12 h 118"/>
              <a:gd name="T64" fmla="*/ 5 w 118"/>
              <a:gd name="T65" fmla="*/ 16 h 118"/>
              <a:gd name="T66" fmla="*/ 0 w 118"/>
              <a:gd name="T67" fmla="*/ 2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118">
                <a:moveTo>
                  <a:pt x="98" y="118"/>
                </a:moveTo>
                <a:lnTo>
                  <a:pt x="102" y="113"/>
                </a:lnTo>
                <a:lnTo>
                  <a:pt x="106" y="108"/>
                </a:lnTo>
                <a:lnTo>
                  <a:pt x="109" y="103"/>
                </a:lnTo>
                <a:lnTo>
                  <a:pt x="112" y="97"/>
                </a:lnTo>
                <a:lnTo>
                  <a:pt x="115" y="90"/>
                </a:lnTo>
                <a:lnTo>
                  <a:pt x="116" y="84"/>
                </a:lnTo>
                <a:lnTo>
                  <a:pt x="117" y="77"/>
                </a:lnTo>
                <a:lnTo>
                  <a:pt x="118" y="71"/>
                </a:lnTo>
                <a:lnTo>
                  <a:pt x="118" y="64"/>
                </a:lnTo>
                <a:lnTo>
                  <a:pt x="117" y="58"/>
                </a:lnTo>
                <a:lnTo>
                  <a:pt x="115" y="51"/>
                </a:lnTo>
                <a:lnTo>
                  <a:pt x="114" y="45"/>
                </a:lnTo>
                <a:lnTo>
                  <a:pt x="111" y="39"/>
                </a:lnTo>
                <a:lnTo>
                  <a:pt x="108" y="33"/>
                </a:lnTo>
                <a:lnTo>
                  <a:pt x="104" y="28"/>
                </a:lnTo>
                <a:lnTo>
                  <a:pt x="100" y="23"/>
                </a:lnTo>
                <a:lnTo>
                  <a:pt x="95" y="18"/>
                </a:lnTo>
                <a:lnTo>
                  <a:pt x="90" y="14"/>
                </a:lnTo>
                <a:lnTo>
                  <a:pt x="85" y="10"/>
                </a:lnTo>
                <a:lnTo>
                  <a:pt x="79" y="7"/>
                </a:lnTo>
                <a:lnTo>
                  <a:pt x="73" y="4"/>
                </a:lnTo>
                <a:lnTo>
                  <a:pt x="67" y="2"/>
                </a:lnTo>
                <a:lnTo>
                  <a:pt x="60" y="1"/>
                </a:lnTo>
                <a:lnTo>
                  <a:pt x="54" y="0"/>
                </a:lnTo>
                <a:lnTo>
                  <a:pt x="47" y="0"/>
                </a:lnTo>
                <a:lnTo>
                  <a:pt x="41" y="0"/>
                </a:lnTo>
                <a:lnTo>
                  <a:pt x="34" y="1"/>
                </a:lnTo>
                <a:lnTo>
                  <a:pt x="28" y="3"/>
                </a:lnTo>
                <a:lnTo>
                  <a:pt x="22" y="5"/>
                </a:lnTo>
                <a:lnTo>
                  <a:pt x="16" y="8"/>
                </a:lnTo>
                <a:lnTo>
                  <a:pt x="10" y="12"/>
                </a:lnTo>
                <a:lnTo>
                  <a:pt x="5" y="16"/>
                </a:lnTo>
                <a:lnTo>
                  <a:pt x="0" y="2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2340723" y="1535114"/>
            <a:ext cx="0" cy="16335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2342310" y="3168651"/>
            <a:ext cx="219075" cy="111125"/>
          </a:xfrm>
          <a:custGeom>
            <a:avLst/>
            <a:gdLst>
              <a:gd name="T0" fmla="*/ 0 w 138"/>
              <a:gd name="T1" fmla="*/ 0 h 70"/>
              <a:gd name="T2" fmla="*/ 0 w 138"/>
              <a:gd name="T3" fmla="*/ 7 h 70"/>
              <a:gd name="T4" fmla="*/ 1 w 138"/>
              <a:gd name="T5" fmla="*/ 13 h 70"/>
              <a:gd name="T6" fmla="*/ 2 w 138"/>
              <a:gd name="T7" fmla="*/ 19 h 70"/>
              <a:gd name="T8" fmla="*/ 4 w 138"/>
              <a:gd name="T9" fmla="*/ 25 h 70"/>
              <a:gd name="T10" fmla="*/ 7 w 138"/>
              <a:gd name="T11" fmla="*/ 31 h 70"/>
              <a:gd name="T12" fmla="*/ 10 w 138"/>
              <a:gd name="T13" fmla="*/ 37 h 70"/>
              <a:gd name="T14" fmla="*/ 13 w 138"/>
              <a:gd name="T15" fmla="*/ 42 h 70"/>
              <a:gd name="T16" fmla="*/ 18 w 138"/>
              <a:gd name="T17" fmla="*/ 47 h 70"/>
              <a:gd name="T18" fmla="*/ 22 w 138"/>
              <a:gd name="T19" fmla="*/ 52 h 70"/>
              <a:gd name="T20" fmla="*/ 27 w 138"/>
              <a:gd name="T21" fmla="*/ 56 h 70"/>
              <a:gd name="T22" fmla="*/ 32 w 138"/>
              <a:gd name="T23" fmla="*/ 59 h 70"/>
              <a:gd name="T24" fmla="*/ 38 w 138"/>
              <a:gd name="T25" fmla="*/ 62 h 70"/>
              <a:gd name="T26" fmla="*/ 44 w 138"/>
              <a:gd name="T27" fmla="*/ 65 h 70"/>
              <a:gd name="T28" fmla="*/ 50 w 138"/>
              <a:gd name="T29" fmla="*/ 67 h 70"/>
              <a:gd name="T30" fmla="*/ 56 w 138"/>
              <a:gd name="T31" fmla="*/ 68 h 70"/>
              <a:gd name="T32" fmla="*/ 62 w 138"/>
              <a:gd name="T33" fmla="*/ 69 h 70"/>
              <a:gd name="T34" fmla="*/ 69 w 138"/>
              <a:gd name="T35" fmla="*/ 70 h 70"/>
              <a:gd name="T36" fmla="*/ 75 w 138"/>
              <a:gd name="T37" fmla="*/ 69 h 70"/>
              <a:gd name="T38" fmla="*/ 81 w 138"/>
              <a:gd name="T39" fmla="*/ 68 h 70"/>
              <a:gd name="T40" fmla="*/ 88 w 138"/>
              <a:gd name="T41" fmla="*/ 67 h 70"/>
              <a:gd name="T42" fmla="*/ 94 w 138"/>
              <a:gd name="T43" fmla="*/ 65 h 70"/>
              <a:gd name="T44" fmla="*/ 99 w 138"/>
              <a:gd name="T45" fmla="*/ 62 h 70"/>
              <a:gd name="T46" fmla="*/ 105 w 138"/>
              <a:gd name="T47" fmla="*/ 59 h 70"/>
              <a:gd name="T48" fmla="*/ 110 w 138"/>
              <a:gd name="T49" fmla="*/ 56 h 70"/>
              <a:gd name="T50" fmla="*/ 115 w 138"/>
              <a:gd name="T51" fmla="*/ 52 h 70"/>
              <a:gd name="T52" fmla="*/ 120 w 138"/>
              <a:gd name="T53" fmla="*/ 47 h 70"/>
              <a:gd name="T54" fmla="*/ 124 w 138"/>
              <a:gd name="T55" fmla="*/ 42 h 70"/>
              <a:gd name="T56" fmla="*/ 128 w 138"/>
              <a:gd name="T57" fmla="*/ 37 h 70"/>
              <a:gd name="T58" fmla="*/ 131 w 138"/>
              <a:gd name="T59" fmla="*/ 31 h 70"/>
              <a:gd name="T60" fmla="*/ 133 w 138"/>
              <a:gd name="T61" fmla="*/ 25 h 70"/>
              <a:gd name="T62" fmla="*/ 135 w 138"/>
              <a:gd name="T63" fmla="*/ 19 h 70"/>
              <a:gd name="T64" fmla="*/ 137 w 138"/>
              <a:gd name="T65" fmla="*/ 13 h 70"/>
              <a:gd name="T66" fmla="*/ 138 w 138"/>
              <a:gd name="T67" fmla="*/ 7 h 70"/>
              <a:gd name="T68" fmla="*/ 138 w 138"/>
              <a:gd name="T6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" h="70">
                <a:moveTo>
                  <a:pt x="0" y="0"/>
                </a:moveTo>
                <a:lnTo>
                  <a:pt x="0" y="7"/>
                </a:lnTo>
                <a:lnTo>
                  <a:pt x="1" y="13"/>
                </a:lnTo>
                <a:lnTo>
                  <a:pt x="2" y="19"/>
                </a:lnTo>
                <a:lnTo>
                  <a:pt x="4" y="25"/>
                </a:lnTo>
                <a:lnTo>
                  <a:pt x="7" y="31"/>
                </a:lnTo>
                <a:lnTo>
                  <a:pt x="10" y="37"/>
                </a:lnTo>
                <a:lnTo>
                  <a:pt x="13" y="42"/>
                </a:lnTo>
                <a:lnTo>
                  <a:pt x="18" y="47"/>
                </a:lnTo>
                <a:lnTo>
                  <a:pt x="22" y="52"/>
                </a:lnTo>
                <a:lnTo>
                  <a:pt x="27" y="56"/>
                </a:lnTo>
                <a:lnTo>
                  <a:pt x="32" y="59"/>
                </a:lnTo>
                <a:lnTo>
                  <a:pt x="38" y="62"/>
                </a:lnTo>
                <a:lnTo>
                  <a:pt x="44" y="65"/>
                </a:lnTo>
                <a:lnTo>
                  <a:pt x="50" y="67"/>
                </a:lnTo>
                <a:lnTo>
                  <a:pt x="56" y="68"/>
                </a:lnTo>
                <a:lnTo>
                  <a:pt x="62" y="69"/>
                </a:lnTo>
                <a:lnTo>
                  <a:pt x="69" y="70"/>
                </a:lnTo>
                <a:lnTo>
                  <a:pt x="75" y="69"/>
                </a:lnTo>
                <a:lnTo>
                  <a:pt x="81" y="68"/>
                </a:lnTo>
                <a:lnTo>
                  <a:pt x="88" y="67"/>
                </a:lnTo>
                <a:lnTo>
                  <a:pt x="94" y="65"/>
                </a:lnTo>
                <a:lnTo>
                  <a:pt x="99" y="62"/>
                </a:lnTo>
                <a:lnTo>
                  <a:pt x="105" y="59"/>
                </a:lnTo>
                <a:lnTo>
                  <a:pt x="110" y="56"/>
                </a:lnTo>
                <a:lnTo>
                  <a:pt x="115" y="52"/>
                </a:lnTo>
                <a:lnTo>
                  <a:pt x="120" y="47"/>
                </a:lnTo>
                <a:lnTo>
                  <a:pt x="124" y="42"/>
                </a:lnTo>
                <a:lnTo>
                  <a:pt x="128" y="37"/>
                </a:lnTo>
                <a:lnTo>
                  <a:pt x="131" y="31"/>
                </a:lnTo>
                <a:lnTo>
                  <a:pt x="133" y="25"/>
                </a:lnTo>
                <a:lnTo>
                  <a:pt x="135" y="19"/>
                </a:lnTo>
                <a:lnTo>
                  <a:pt x="137" y="13"/>
                </a:lnTo>
                <a:lnTo>
                  <a:pt x="138" y="7"/>
                </a:lnTo>
                <a:lnTo>
                  <a:pt x="13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V="1">
            <a:off x="2561385" y="1535114"/>
            <a:ext cx="0" cy="16335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2342310" y="1425576"/>
            <a:ext cx="219075" cy="109538"/>
          </a:xfrm>
          <a:custGeom>
            <a:avLst/>
            <a:gdLst>
              <a:gd name="T0" fmla="*/ 138 w 138"/>
              <a:gd name="T1" fmla="*/ 69 h 69"/>
              <a:gd name="T2" fmla="*/ 138 w 138"/>
              <a:gd name="T3" fmla="*/ 63 h 69"/>
              <a:gd name="T4" fmla="*/ 137 w 138"/>
              <a:gd name="T5" fmla="*/ 56 h 69"/>
              <a:gd name="T6" fmla="*/ 135 w 138"/>
              <a:gd name="T7" fmla="*/ 50 h 69"/>
              <a:gd name="T8" fmla="*/ 133 w 138"/>
              <a:gd name="T9" fmla="*/ 44 h 69"/>
              <a:gd name="T10" fmla="*/ 131 w 138"/>
              <a:gd name="T11" fmla="*/ 38 h 69"/>
              <a:gd name="T12" fmla="*/ 128 w 138"/>
              <a:gd name="T13" fmla="*/ 33 h 69"/>
              <a:gd name="T14" fmla="*/ 124 w 138"/>
              <a:gd name="T15" fmla="*/ 27 h 69"/>
              <a:gd name="T16" fmla="*/ 120 w 138"/>
              <a:gd name="T17" fmla="*/ 22 h 69"/>
              <a:gd name="T18" fmla="*/ 115 w 138"/>
              <a:gd name="T19" fmla="*/ 18 h 69"/>
              <a:gd name="T20" fmla="*/ 110 w 138"/>
              <a:gd name="T21" fmla="*/ 14 h 69"/>
              <a:gd name="T22" fmla="*/ 105 w 138"/>
              <a:gd name="T23" fmla="*/ 10 h 69"/>
              <a:gd name="T24" fmla="*/ 99 w 138"/>
              <a:gd name="T25" fmla="*/ 7 h 69"/>
              <a:gd name="T26" fmla="*/ 94 w 138"/>
              <a:gd name="T27" fmla="*/ 4 h 69"/>
              <a:gd name="T28" fmla="*/ 88 w 138"/>
              <a:gd name="T29" fmla="*/ 2 h 69"/>
              <a:gd name="T30" fmla="*/ 81 w 138"/>
              <a:gd name="T31" fmla="*/ 1 h 69"/>
              <a:gd name="T32" fmla="*/ 75 w 138"/>
              <a:gd name="T33" fmla="*/ 0 h 69"/>
              <a:gd name="T34" fmla="*/ 69 w 138"/>
              <a:gd name="T35" fmla="*/ 0 h 69"/>
              <a:gd name="T36" fmla="*/ 62 w 138"/>
              <a:gd name="T37" fmla="*/ 0 h 69"/>
              <a:gd name="T38" fmla="*/ 56 w 138"/>
              <a:gd name="T39" fmla="*/ 1 h 69"/>
              <a:gd name="T40" fmla="*/ 50 w 138"/>
              <a:gd name="T41" fmla="*/ 2 h 69"/>
              <a:gd name="T42" fmla="*/ 44 w 138"/>
              <a:gd name="T43" fmla="*/ 4 h 69"/>
              <a:gd name="T44" fmla="*/ 38 w 138"/>
              <a:gd name="T45" fmla="*/ 7 h 69"/>
              <a:gd name="T46" fmla="*/ 32 w 138"/>
              <a:gd name="T47" fmla="*/ 10 h 69"/>
              <a:gd name="T48" fmla="*/ 27 w 138"/>
              <a:gd name="T49" fmla="*/ 14 h 69"/>
              <a:gd name="T50" fmla="*/ 22 w 138"/>
              <a:gd name="T51" fmla="*/ 18 h 69"/>
              <a:gd name="T52" fmla="*/ 18 w 138"/>
              <a:gd name="T53" fmla="*/ 22 h 69"/>
              <a:gd name="T54" fmla="*/ 13 w 138"/>
              <a:gd name="T55" fmla="*/ 27 h 69"/>
              <a:gd name="T56" fmla="*/ 10 w 138"/>
              <a:gd name="T57" fmla="*/ 33 h 69"/>
              <a:gd name="T58" fmla="*/ 7 w 138"/>
              <a:gd name="T59" fmla="*/ 38 h 69"/>
              <a:gd name="T60" fmla="*/ 4 w 138"/>
              <a:gd name="T61" fmla="*/ 44 h 69"/>
              <a:gd name="T62" fmla="*/ 2 w 138"/>
              <a:gd name="T63" fmla="*/ 50 h 69"/>
              <a:gd name="T64" fmla="*/ 1 w 138"/>
              <a:gd name="T65" fmla="*/ 56 h 69"/>
              <a:gd name="T66" fmla="*/ 0 w 138"/>
              <a:gd name="T67" fmla="*/ 63 h 69"/>
              <a:gd name="T68" fmla="*/ 0 w 138"/>
              <a:gd name="T69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" h="69">
                <a:moveTo>
                  <a:pt x="138" y="69"/>
                </a:moveTo>
                <a:lnTo>
                  <a:pt x="138" y="63"/>
                </a:lnTo>
                <a:lnTo>
                  <a:pt x="137" y="56"/>
                </a:lnTo>
                <a:lnTo>
                  <a:pt x="135" y="50"/>
                </a:lnTo>
                <a:lnTo>
                  <a:pt x="133" y="44"/>
                </a:lnTo>
                <a:lnTo>
                  <a:pt x="131" y="38"/>
                </a:lnTo>
                <a:lnTo>
                  <a:pt x="128" y="33"/>
                </a:lnTo>
                <a:lnTo>
                  <a:pt x="124" y="27"/>
                </a:lnTo>
                <a:lnTo>
                  <a:pt x="120" y="22"/>
                </a:lnTo>
                <a:lnTo>
                  <a:pt x="115" y="18"/>
                </a:lnTo>
                <a:lnTo>
                  <a:pt x="110" y="14"/>
                </a:lnTo>
                <a:lnTo>
                  <a:pt x="105" y="10"/>
                </a:lnTo>
                <a:lnTo>
                  <a:pt x="99" y="7"/>
                </a:lnTo>
                <a:lnTo>
                  <a:pt x="94" y="4"/>
                </a:lnTo>
                <a:lnTo>
                  <a:pt x="88" y="2"/>
                </a:lnTo>
                <a:lnTo>
                  <a:pt x="81" y="1"/>
                </a:lnTo>
                <a:lnTo>
                  <a:pt x="75" y="0"/>
                </a:lnTo>
                <a:lnTo>
                  <a:pt x="69" y="0"/>
                </a:lnTo>
                <a:lnTo>
                  <a:pt x="62" y="0"/>
                </a:lnTo>
                <a:lnTo>
                  <a:pt x="56" y="1"/>
                </a:lnTo>
                <a:lnTo>
                  <a:pt x="50" y="2"/>
                </a:lnTo>
                <a:lnTo>
                  <a:pt x="44" y="4"/>
                </a:lnTo>
                <a:lnTo>
                  <a:pt x="38" y="7"/>
                </a:lnTo>
                <a:lnTo>
                  <a:pt x="32" y="10"/>
                </a:lnTo>
                <a:lnTo>
                  <a:pt x="27" y="14"/>
                </a:lnTo>
                <a:lnTo>
                  <a:pt x="22" y="18"/>
                </a:lnTo>
                <a:lnTo>
                  <a:pt x="18" y="22"/>
                </a:lnTo>
                <a:lnTo>
                  <a:pt x="13" y="27"/>
                </a:lnTo>
                <a:lnTo>
                  <a:pt x="10" y="33"/>
                </a:lnTo>
                <a:lnTo>
                  <a:pt x="7" y="38"/>
                </a:lnTo>
                <a:lnTo>
                  <a:pt x="4" y="44"/>
                </a:lnTo>
                <a:lnTo>
                  <a:pt x="2" y="50"/>
                </a:lnTo>
                <a:lnTo>
                  <a:pt x="1" y="56"/>
                </a:lnTo>
                <a:lnTo>
                  <a:pt x="0" y="63"/>
                </a:lnTo>
                <a:lnTo>
                  <a:pt x="0" y="6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 flipH="1" flipV="1">
            <a:off x="2124823" y="2997201"/>
            <a:ext cx="249238" cy="2492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2091485" y="2808289"/>
            <a:ext cx="188913" cy="188913"/>
          </a:xfrm>
          <a:custGeom>
            <a:avLst/>
            <a:gdLst>
              <a:gd name="T0" fmla="*/ 119 w 119"/>
              <a:gd name="T1" fmla="*/ 21 h 119"/>
              <a:gd name="T2" fmla="*/ 114 w 119"/>
              <a:gd name="T3" fmla="*/ 16 h 119"/>
              <a:gd name="T4" fmla="*/ 108 w 119"/>
              <a:gd name="T5" fmla="*/ 12 h 119"/>
              <a:gd name="T6" fmla="*/ 103 w 119"/>
              <a:gd name="T7" fmla="*/ 9 h 119"/>
              <a:gd name="T8" fmla="*/ 97 w 119"/>
              <a:gd name="T9" fmla="*/ 6 h 119"/>
              <a:gd name="T10" fmla="*/ 91 w 119"/>
              <a:gd name="T11" fmla="*/ 4 h 119"/>
              <a:gd name="T12" fmla="*/ 84 w 119"/>
              <a:gd name="T13" fmla="*/ 2 h 119"/>
              <a:gd name="T14" fmla="*/ 78 w 119"/>
              <a:gd name="T15" fmla="*/ 1 h 119"/>
              <a:gd name="T16" fmla="*/ 71 w 119"/>
              <a:gd name="T17" fmla="*/ 0 h 119"/>
              <a:gd name="T18" fmla="*/ 65 w 119"/>
              <a:gd name="T19" fmla="*/ 1 h 119"/>
              <a:gd name="T20" fmla="*/ 58 w 119"/>
              <a:gd name="T21" fmla="*/ 1 h 119"/>
              <a:gd name="T22" fmla="*/ 52 w 119"/>
              <a:gd name="T23" fmla="*/ 3 h 119"/>
              <a:gd name="T24" fmla="*/ 45 w 119"/>
              <a:gd name="T25" fmla="*/ 5 h 119"/>
              <a:gd name="T26" fmla="*/ 39 w 119"/>
              <a:gd name="T27" fmla="*/ 7 h 119"/>
              <a:gd name="T28" fmla="*/ 34 w 119"/>
              <a:gd name="T29" fmla="*/ 11 h 119"/>
              <a:gd name="T30" fmla="*/ 28 w 119"/>
              <a:gd name="T31" fmla="*/ 14 h 119"/>
              <a:gd name="T32" fmla="*/ 23 w 119"/>
              <a:gd name="T33" fmla="*/ 18 h 119"/>
              <a:gd name="T34" fmla="*/ 18 w 119"/>
              <a:gd name="T35" fmla="*/ 23 h 119"/>
              <a:gd name="T36" fmla="*/ 14 w 119"/>
              <a:gd name="T37" fmla="*/ 28 h 119"/>
              <a:gd name="T38" fmla="*/ 10 w 119"/>
              <a:gd name="T39" fmla="*/ 34 h 119"/>
              <a:gd name="T40" fmla="*/ 7 w 119"/>
              <a:gd name="T41" fmla="*/ 40 h 119"/>
              <a:gd name="T42" fmla="*/ 5 w 119"/>
              <a:gd name="T43" fmla="*/ 46 h 119"/>
              <a:gd name="T44" fmla="*/ 3 w 119"/>
              <a:gd name="T45" fmla="*/ 52 h 119"/>
              <a:gd name="T46" fmla="*/ 1 w 119"/>
              <a:gd name="T47" fmla="*/ 58 h 119"/>
              <a:gd name="T48" fmla="*/ 1 w 119"/>
              <a:gd name="T49" fmla="*/ 65 h 119"/>
              <a:gd name="T50" fmla="*/ 0 w 119"/>
              <a:gd name="T51" fmla="*/ 72 h 119"/>
              <a:gd name="T52" fmla="*/ 1 w 119"/>
              <a:gd name="T53" fmla="*/ 78 h 119"/>
              <a:gd name="T54" fmla="*/ 2 w 119"/>
              <a:gd name="T55" fmla="*/ 85 h 119"/>
              <a:gd name="T56" fmla="*/ 4 w 119"/>
              <a:gd name="T57" fmla="*/ 91 h 119"/>
              <a:gd name="T58" fmla="*/ 6 w 119"/>
              <a:gd name="T59" fmla="*/ 97 h 119"/>
              <a:gd name="T60" fmla="*/ 9 w 119"/>
              <a:gd name="T61" fmla="*/ 103 h 119"/>
              <a:gd name="T62" fmla="*/ 12 w 119"/>
              <a:gd name="T63" fmla="*/ 109 h 119"/>
              <a:gd name="T64" fmla="*/ 16 w 119"/>
              <a:gd name="T65" fmla="*/ 114 h 119"/>
              <a:gd name="T66" fmla="*/ 21 w 119"/>
              <a:gd name="T6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9" h="119">
                <a:moveTo>
                  <a:pt x="119" y="21"/>
                </a:moveTo>
                <a:lnTo>
                  <a:pt x="114" y="16"/>
                </a:lnTo>
                <a:lnTo>
                  <a:pt x="108" y="12"/>
                </a:lnTo>
                <a:lnTo>
                  <a:pt x="103" y="9"/>
                </a:lnTo>
                <a:lnTo>
                  <a:pt x="97" y="6"/>
                </a:lnTo>
                <a:lnTo>
                  <a:pt x="91" y="4"/>
                </a:lnTo>
                <a:lnTo>
                  <a:pt x="84" y="2"/>
                </a:lnTo>
                <a:lnTo>
                  <a:pt x="78" y="1"/>
                </a:lnTo>
                <a:lnTo>
                  <a:pt x="71" y="0"/>
                </a:lnTo>
                <a:lnTo>
                  <a:pt x="65" y="1"/>
                </a:lnTo>
                <a:lnTo>
                  <a:pt x="58" y="1"/>
                </a:lnTo>
                <a:lnTo>
                  <a:pt x="52" y="3"/>
                </a:lnTo>
                <a:lnTo>
                  <a:pt x="45" y="5"/>
                </a:lnTo>
                <a:lnTo>
                  <a:pt x="39" y="7"/>
                </a:lnTo>
                <a:lnTo>
                  <a:pt x="34" y="11"/>
                </a:lnTo>
                <a:lnTo>
                  <a:pt x="28" y="14"/>
                </a:lnTo>
                <a:lnTo>
                  <a:pt x="23" y="18"/>
                </a:lnTo>
                <a:lnTo>
                  <a:pt x="18" y="23"/>
                </a:lnTo>
                <a:lnTo>
                  <a:pt x="14" y="28"/>
                </a:lnTo>
                <a:lnTo>
                  <a:pt x="10" y="34"/>
                </a:lnTo>
                <a:lnTo>
                  <a:pt x="7" y="40"/>
                </a:lnTo>
                <a:lnTo>
                  <a:pt x="5" y="46"/>
                </a:lnTo>
                <a:lnTo>
                  <a:pt x="3" y="52"/>
                </a:lnTo>
                <a:lnTo>
                  <a:pt x="1" y="58"/>
                </a:lnTo>
                <a:lnTo>
                  <a:pt x="1" y="65"/>
                </a:lnTo>
                <a:lnTo>
                  <a:pt x="0" y="72"/>
                </a:lnTo>
                <a:lnTo>
                  <a:pt x="1" y="78"/>
                </a:lnTo>
                <a:lnTo>
                  <a:pt x="2" y="85"/>
                </a:lnTo>
                <a:lnTo>
                  <a:pt x="4" y="91"/>
                </a:lnTo>
                <a:lnTo>
                  <a:pt x="6" y="97"/>
                </a:lnTo>
                <a:lnTo>
                  <a:pt x="9" y="103"/>
                </a:lnTo>
                <a:lnTo>
                  <a:pt x="12" y="109"/>
                </a:lnTo>
                <a:lnTo>
                  <a:pt x="16" y="114"/>
                </a:lnTo>
                <a:lnTo>
                  <a:pt x="21" y="11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2280398" y="2841626"/>
            <a:ext cx="249238" cy="2492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3"/>
          <p:cNvSpPr>
            <a:spLocks/>
          </p:cNvSpPr>
          <p:nvPr/>
        </p:nvSpPr>
        <p:spPr bwMode="auto">
          <a:xfrm>
            <a:off x="2374060" y="3090864"/>
            <a:ext cx="187325" cy="188913"/>
          </a:xfrm>
          <a:custGeom>
            <a:avLst/>
            <a:gdLst>
              <a:gd name="T0" fmla="*/ 0 w 118"/>
              <a:gd name="T1" fmla="*/ 98 h 119"/>
              <a:gd name="T2" fmla="*/ 4 w 118"/>
              <a:gd name="T3" fmla="*/ 103 h 119"/>
              <a:gd name="T4" fmla="*/ 10 w 118"/>
              <a:gd name="T5" fmla="*/ 106 h 119"/>
              <a:gd name="T6" fmla="*/ 15 w 118"/>
              <a:gd name="T7" fmla="*/ 110 h 119"/>
              <a:gd name="T8" fmla="*/ 21 w 118"/>
              <a:gd name="T9" fmla="*/ 113 h 119"/>
              <a:gd name="T10" fmla="*/ 27 w 118"/>
              <a:gd name="T11" fmla="*/ 115 h 119"/>
              <a:gd name="T12" fmla="*/ 33 w 118"/>
              <a:gd name="T13" fmla="*/ 117 h 119"/>
              <a:gd name="T14" fmla="*/ 39 w 118"/>
              <a:gd name="T15" fmla="*/ 118 h 119"/>
              <a:gd name="T16" fmla="*/ 46 w 118"/>
              <a:gd name="T17" fmla="*/ 119 h 119"/>
              <a:gd name="T18" fmla="*/ 52 w 118"/>
              <a:gd name="T19" fmla="*/ 119 h 119"/>
              <a:gd name="T20" fmla="*/ 58 w 118"/>
              <a:gd name="T21" fmla="*/ 118 h 119"/>
              <a:gd name="T22" fmla="*/ 65 w 118"/>
              <a:gd name="T23" fmla="*/ 117 h 119"/>
              <a:gd name="T24" fmla="*/ 71 w 118"/>
              <a:gd name="T25" fmla="*/ 115 h 119"/>
              <a:gd name="T26" fmla="*/ 77 w 118"/>
              <a:gd name="T27" fmla="*/ 113 h 119"/>
              <a:gd name="T28" fmla="*/ 82 w 118"/>
              <a:gd name="T29" fmla="*/ 110 h 119"/>
              <a:gd name="T30" fmla="*/ 88 w 118"/>
              <a:gd name="T31" fmla="*/ 106 h 119"/>
              <a:gd name="T32" fmla="*/ 93 w 118"/>
              <a:gd name="T33" fmla="*/ 103 h 119"/>
              <a:gd name="T34" fmla="*/ 98 w 118"/>
              <a:gd name="T35" fmla="*/ 98 h 119"/>
              <a:gd name="T36" fmla="*/ 102 w 118"/>
              <a:gd name="T37" fmla="*/ 94 h 119"/>
              <a:gd name="T38" fmla="*/ 106 w 118"/>
              <a:gd name="T39" fmla="*/ 88 h 119"/>
              <a:gd name="T40" fmla="*/ 109 w 118"/>
              <a:gd name="T41" fmla="*/ 83 h 119"/>
              <a:gd name="T42" fmla="*/ 112 w 118"/>
              <a:gd name="T43" fmla="*/ 77 h 119"/>
              <a:gd name="T44" fmla="*/ 114 w 118"/>
              <a:gd name="T45" fmla="*/ 71 h 119"/>
              <a:gd name="T46" fmla="*/ 116 w 118"/>
              <a:gd name="T47" fmla="*/ 65 h 119"/>
              <a:gd name="T48" fmla="*/ 117 w 118"/>
              <a:gd name="T49" fmla="*/ 59 h 119"/>
              <a:gd name="T50" fmla="*/ 118 w 118"/>
              <a:gd name="T51" fmla="*/ 52 h 119"/>
              <a:gd name="T52" fmla="*/ 118 w 118"/>
              <a:gd name="T53" fmla="*/ 46 h 119"/>
              <a:gd name="T54" fmla="*/ 117 w 118"/>
              <a:gd name="T55" fmla="*/ 40 h 119"/>
              <a:gd name="T56" fmla="*/ 116 w 118"/>
              <a:gd name="T57" fmla="*/ 33 h 119"/>
              <a:gd name="T58" fmla="*/ 114 w 118"/>
              <a:gd name="T59" fmla="*/ 27 h 119"/>
              <a:gd name="T60" fmla="*/ 112 w 118"/>
              <a:gd name="T61" fmla="*/ 21 h 119"/>
              <a:gd name="T62" fmla="*/ 109 w 118"/>
              <a:gd name="T63" fmla="*/ 15 h 119"/>
              <a:gd name="T64" fmla="*/ 106 w 118"/>
              <a:gd name="T65" fmla="*/ 10 h 119"/>
              <a:gd name="T66" fmla="*/ 102 w 118"/>
              <a:gd name="T67" fmla="*/ 5 h 119"/>
              <a:gd name="T68" fmla="*/ 98 w 118"/>
              <a:gd name="T6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" h="119">
                <a:moveTo>
                  <a:pt x="0" y="98"/>
                </a:moveTo>
                <a:lnTo>
                  <a:pt x="4" y="103"/>
                </a:lnTo>
                <a:lnTo>
                  <a:pt x="10" y="106"/>
                </a:lnTo>
                <a:lnTo>
                  <a:pt x="15" y="110"/>
                </a:lnTo>
                <a:lnTo>
                  <a:pt x="21" y="113"/>
                </a:lnTo>
                <a:lnTo>
                  <a:pt x="27" y="115"/>
                </a:lnTo>
                <a:lnTo>
                  <a:pt x="33" y="117"/>
                </a:lnTo>
                <a:lnTo>
                  <a:pt x="39" y="118"/>
                </a:lnTo>
                <a:lnTo>
                  <a:pt x="46" y="119"/>
                </a:lnTo>
                <a:lnTo>
                  <a:pt x="52" y="119"/>
                </a:lnTo>
                <a:lnTo>
                  <a:pt x="58" y="118"/>
                </a:lnTo>
                <a:lnTo>
                  <a:pt x="65" y="117"/>
                </a:lnTo>
                <a:lnTo>
                  <a:pt x="71" y="115"/>
                </a:lnTo>
                <a:lnTo>
                  <a:pt x="77" y="113"/>
                </a:lnTo>
                <a:lnTo>
                  <a:pt x="82" y="110"/>
                </a:lnTo>
                <a:lnTo>
                  <a:pt x="88" y="106"/>
                </a:lnTo>
                <a:lnTo>
                  <a:pt x="93" y="103"/>
                </a:lnTo>
                <a:lnTo>
                  <a:pt x="98" y="98"/>
                </a:lnTo>
                <a:lnTo>
                  <a:pt x="102" y="94"/>
                </a:lnTo>
                <a:lnTo>
                  <a:pt x="106" y="88"/>
                </a:lnTo>
                <a:lnTo>
                  <a:pt x="109" y="83"/>
                </a:lnTo>
                <a:lnTo>
                  <a:pt x="112" y="77"/>
                </a:lnTo>
                <a:lnTo>
                  <a:pt x="114" y="71"/>
                </a:lnTo>
                <a:lnTo>
                  <a:pt x="116" y="65"/>
                </a:lnTo>
                <a:lnTo>
                  <a:pt x="117" y="59"/>
                </a:lnTo>
                <a:lnTo>
                  <a:pt x="118" y="52"/>
                </a:lnTo>
                <a:lnTo>
                  <a:pt x="118" y="46"/>
                </a:lnTo>
                <a:lnTo>
                  <a:pt x="117" y="40"/>
                </a:lnTo>
                <a:lnTo>
                  <a:pt x="116" y="33"/>
                </a:lnTo>
                <a:lnTo>
                  <a:pt x="114" y="27"/>
                </a:lnTo>
                <a:lnTo>
                  <a:pt x="112" y="21"/>
                </a:lnTo>
                <a:lnTo>
                  <a:pt x="109" y="15"/>
                </a:lnTo>
                <a:lnTo>
                  <a:pt x="106" y="10"/>
                </a:lnTo>
                <a:lnTo>
                  <a:pt x="102" y="5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1208835" y="2630489"/>
            <a:ext cx="903288" cy="904875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1956548" y="2441576"/>
            <a:ext cx="187325" cy="188913"/>
          </a:xfrm>
          <a:custGeom>
            <a:avLst/>
            <a:gdLst>
              <a:gd name="T0" fmla="*/ 98 w 118"/>
              <a:gd name="T1" fmla="*/ 119 h 119"/>
              <a:gd name="T2" fmla="*/ 102 w 118"/>
              <a:gd name="T3" fmla="*/ 114 h 119"/>
              <a:gd name="T4" fmla="*/ 107 w 118"/>
              <a:gd name="T5" fmla="*/ 109 h 119"/>
              <a:gd name="T6" fmla="*/ 110 w 118"/>
              <a:gd name="T7" fmla="*/ 103 h 119"/>
              <a:gd name="T8" fmla="*/ 113 w 118"/>
              <a:gd name="T9" fmla="*/ 97 h 119"/>
              <a:gd name="T10" fmla="*/ 115 w 118"/>
              <a:gd name="T11" fmla="*/ 91 h 119"/>
              <a:gd name="T12" fmla="*/ 117 w 118"/>
              <a:gd name="T13" fmla="*/ 84 h 119"/>
              <a:gd name="T14" fmla="*/ 118 w 118"/>
              <a:gd name="T15" fmla="*/ 78 h 119"/>
              <a:gd name="T16" fmla="*/ 118 w 118"/>
              <a:gd name="T17" fmla="*/ 71 h 119"/>
              <a:gd name="T18" fmla="*/ 118 w 118"/>
              <a:gd name="T19" fmla="*/ 65 h 119"/>
              <a:gd name="T20" fmla="*/ 117 w 118"/>
              <a:gd name="T21" fmla="*/ 58 h 119"/>
              <a:gd name="T22" fmla="*/ 116 w 118"/>
              <a:gd name="T23" fmla="*/ 52 h 119"/>
              <a:gd name="T24" fmla="*/ 114 w 118"/>
              <a:gd name="T25" fmla="*/ 45 h 119"/>
              <a:gd name="T26" fmla="*/ 111 w 118"/>
              <a:gd name="T27" fmla="*/ 39 h 119"/>
              <a:gd name="T28" fmla="*/ 108 w 118"/>
              <a:gd name="T29" fmla="*/ 34 h 119"/>
              <a:gd name="T30" fmla="*/ 105 w 118"/>
              <a:gd name="T31" fmla="*/ 28 h 119"/>
              <a:gd name="T32" fmla="*/ 100 w 118"/>
              <a:gd name="T33" fmla="*/ 23 h 119"/>
              <a:gd name="T34" fmla="*/ 96 w 118"/>
              <a:gd name="T35" fmla="*/ 18 h 119"/>
              <a:gd name="T36" fmla="*/ 91 w 118"/>
              <a:gd name="T37" fmla="*/ 14 h 119"/>
              <a:gd name="T38" fmla="*/ 85 w 118"/>
              <a:gd name="T39" fmla="*/ 10 h 119"/>
              <a:gd name="T40" fmla="*/ 79 w 118"/>
              <a:gd name="T41" fmla="*/ 7 h 119"/>
              <a:gd name="T42" fmla="*/ 73 w 118"/>
              <a:gd name="T43" fmla="*/ 4 h 119"/>
              <a:gd name="T44" fmla="*/ 67 w 118"/>
              <a:gd name="T45" fmla="*/ 3 h 119"/>
              <a:gd name="T46" fmla="*/ 61 w 118"/>
              <a:gd name="T47" fmla="*/ 1 h 119"/>
              <a:gd name="T48" fmla="*/ 54 w 118"/>
              <a:gd name="T49" fmla="*/ 0 h 119"/>
              <a:gd name="T50" fmla="*/ 47 w 118"/>
              <a:gd name="T51" fmla="*/ 0 h 119"/>
              <a:gd name="T52" fmla="*/ 41 w 118"/>
              <a:gd name="T53" fmla="*/ 1 h 119"/>
              <a:gd name="T54" fmla="*/ 34 w 118"/>
              <a:gd name="T55" fmla="*/ 2 h 119"/>
              <a:gd name="T56" fmla="*/ 28 w 118"/>
              <a:gd name="T57" fmla="*/ 4 h 119"/>
              <a:gd name="T58" fmla="*/ 22 w 118"/>
              <a:gd name="T59" fmla="*/ 6 h 119"/>
              <a:gd name="T60" fmla="*/ 16 w 118"/>
              <a:gd name="T61" fmla="*/ 9 h 119"/>
              <a:gd name="T62" fmla="*/ 10 w 118"/>
              <a:gd name="T63" fmla="*/ 12 h 119"/>
              <a:gd name="T64" fmla="*/ 5 w 118"/>
              <a:gd name="T65" fmla="*/ 16 h 119"/>
              <a:gd name="T66" fmla="*/ 0 w 118"/>
              <a:gd name="T67" fmla="*/ 2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119">
                <a:moveTo>
                  <a:pt x="98" y="119"/>
                </a:moveTo>
                <a:lnTo>
                  <a:pt x="102" y="114"/>
                </a:lnTo>
                <a:lnTo>
                  <a:pt x="107" y="109"/>
                </a:lnTo>
                <a:lnTo>
                  <a:pt x="110" y="103"/>
                </a:lnTo>
                <a:lnTo>
                  <a:pt x="113" y="97"/>
                </a:lnTo>
                <a:lnTo>
                  <a:pt x="115" y="91"/>
                </a:lnTo>
                <a:lnTo>
                  <a:pt x="117" y="84"/>
                </a:lnTo>
                <a:lnTo>
                  <a:pt x="118" y="78"/>
                </a:lnTo>
                <a:lnTo>
                  <a:pt x="118" y="71"/>
                </a:lnTo>
                <a:lnTo>
                  <a:pt x="118" y="65"/>
                </a:lnTo>
                <a:lnTo>
                  <a:pt x="117" y="58"/>
                </a:lnTo>
                <a:lnTo>
                  <a:pt x="116" y="52"/>
                </a:lnTo>
                <a:lnTo>
                  <a:pt x="114" y="45"/>
                </a:lnTo>
                <a:lnTo>
                  <a:pt x="111" y="39"/>
                </a:lnTo>
                <a:lnTo>
                  <a:pt x="108" y="34"/>
                </a:lnTo>
                <a:lnTo>
                  <a:pt x="105" y="28"/>
                </a:lnTo>
                <a:lnTo>
                  <a:pt x="100" y="23"/>
                </a:lnTo>
                <a:lnTo>
                  <a:pt x="96" y="18"/>
                </a:lnTo>
                <a:lnTo>
                  <a:pt x="91" y="14"/>
                </a:lnTo>
                <a:lnTo>
                  <a:pt x="85" y="10"/>
                </a:lnTo>
                <a:lnTo>
                  <a:pt x="79" y="7"/>
                </a:lnTo>
                <a:lnTo>
                  <a:pt x="73" y="4"/>
                </a:lnTo>
                <a:lnTo>
                  <a:pt x="67" y="3"/>
                </a:lnTo>
                <a:lnTo>
                  <a:pt x="61" y="1"/>
                </a:lnTo>
                <a:lnTo>
                  <a:pt x="54" y="0"/>
                </a:lnTo>
                <a:lnTo>
                  <a:pt x="47" y="0"/>
                </a:lnTo>
                <a:lnTo>
                  <a:pt x="41" y="1"/>
                </a:lnTo>
                <a:lnTo>
                  <a:pt x="34" y="2"/>
                </a:lnTo>
                <a:lnTo>
                  <a:pt x="28" y="4"/>
                </a:lnTo>
                <a:lnTo>
                  <a:pt x="22" y="6"/>
                </a:lnTo>
                <a:lnTo>
                  <a:pt x="16" y="9"/>
                </a:lnTo>
                <a:lnTo>
                  <a:pt x="10" y="12"/>
                </a:lnTo>
                <a:lnTo>
                  <a:pt x="5" y="16"/>
                </a:lnTo>
                <a:lnTo>
                  <a:pt x="0" y="21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H="1">
            <a:off x="1053260" y="2473326"/>
            <a:ext cx="903288" cy="9064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1021510" y="3379789"/>
            <a:ext cx="187325" cy="187325"/>
          </a:xfrm>
          <a:custGeom>
            <a:avLst/>
            <a:gdLst>
              <a:gd name="T0" fmla="*/ 20 w 118"/>
              <a:gd name="T1" fmla="*/ 0 h 118"/>
              <a:gd name="T2" fmla="*/ 16 w 118"/>
              <a:gd name="T3" fmla="*/ 5 h 118"/>
              <a:gd name="T4" fmla="*/ 12 w 118"/>
              <a:gd name="T5" fmla="*/ 10 h 118"/>
              <a:gd name="T6" fmla="*/ 8 w 118"/>
              <a:gd name="T7" fmla="*/ 15 h 118"/>
              <a:gd name="T8" fmla="*/ 5 w 118"/>
              <a:gd name="T9" fmla="*/ 21 h 118"/>
              <a:gd name="T10" fmla="*/ 3 w 118"/>
              <a:gd name="T11" fmla="*/ 28 h 118"/>
              <a:gd name="T12" fmla="*/ 2 w 118"/>
              <a:gd name="T13" fmla="*/ 34 h 118"/>
              <a:gd name="T14" fmla="*/ 0 w 118"/>
              <a:gd name="T15" fmla="*/ 41 h 118"/>
              <a:gd name="T16" fmla="*/ 0 w 118"/>
              <a:gd name="T17" fmla="*/ 47 h 118"/>
              <a:gd name="T18" fmla="*/ 0 w 118"/>
              <a:gd name="T19" fmla="*/ 54 h 118"/>
              <a:gd name="T20" fmla="*/ 1 w 118"/>
              <a:gd name="T21" fmla="*/ 60 h 118"/>
              <a:gd name="T22" fmla="*/ 2 w 118"/>
              <a:gd name="T23" fmla="*/ 67 h 118"/>
              <a:gd name="T24" fmla="*/ 4 w 118"/>
              <a:gd name="T25" fmla="*/ 73 h 118"/>
              <a:gd name="T26" fmla="*/ 7 w 118"/>
              <a:gd name="T27" fmla="*/ 79 h 118"/>
              <a:gd name="T28" fmla="*/ 10 w 118"/>
              <a:gd name="T29" fmla="*/ 85 h 118"/>
              <a:gd name="T30" fmla="*/ 14 w 118"/>
              <a:gd name="T31" fmla="*/ 90 h 118"/>
              <a:gd name="T32" fmla="*/ 18 w 118"/>
              <a:gd name="T33" fmla="*/ 96 h 118"/>
              <a:gd name="T34" fmla="*/ 22 w 118"/>
              <a:gd name="T35" fmla="*/ 100 h 118"/>
              <a:gd name="T36" fmla="*/ 27 w 118"/>
              <a:gd name="T37" fmla="*/ 104 h 118"/>
              <a:gd name="T38" fmla="*/ 33 w 118"/>
              <a:gd name="T39" fmla="*/ 108 h 118"/>
              <a:gd name="T40" fmla="*/ 39 w 118"/>
              <a:gd name="T41" fmla="*/ 111 h 118"/>
              <a:gd name="T42" fmla="*/ 45 w 118"/>
              <a:gd name="T43" fmla="*/ 114 h 118"/>
              <a:gd name="T44" fmla="*/ 51 w 118"/>
              <a:gd name="T45" fmla="*/ 116 h 118"/>
              <a:gd name="T46" fmla="*/ 58 w 118"/>
              <a:gd name="T47" fmla="*/ 117 h 118"/>
              <a:gd name="T48" fmla="*/ 64 w 118"/>
              <a:gd name="T49" fmla="*/ 118 h 118"/>
              <a:gd name="T50" fmla="*/ 71 w 118"/>
              <a:gd name="T51" fmla="*/ 118 h 118"/>
              <a:gd name="T52" fmla="*/ 77 w 118"/>
              <a:gd name="T53" fmla="*/ 118 h 118"/>
              <a:gd name="T54" fmla="*/ 84 w 118"/>
              <a:gd name="T55" fmla="*/ 117 h 118"/>
              <a:gd name="T56" fmla="*/ 90 w 118"/>
              <a:gd name="T57" fmla="*/ 115 h 118"/>
              <a:gd name="T58" fmla="*/ 96 w 118"/>
              <a:gd name="T59" fmla="*/ 113 h 118"/>
              <a:gd name="T60" fmla="*/ 102 w 118"/>
              <a:gd name="T61" fmla="*/ 110 h 118"/>
              <a:gd name="T62" fmla="*/ 108 w 118"/>
              <a:gd name="T63" fmla="*/ 106 h 118"/>
              <a:gd name="T64" fmla="*/ 113 w 118"/>
              <a:gd name="T65" fmla="*/ 103 h 118"/>
              <a:gd name="T66" fmla="*/ 118 w 118"/>
              <a:gd name="T67" fmla="*/ 9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118">
                <a:moveTo>
                  <a:pt x="20" y="0"/>
                </a:moveTo>
                <a:lnTo>
                  <a:pt x="16" y="5"/>
                </a:lnTo>
                <a:lnTo>
                  <a:pt x="12" y="10"/>
                </a:lnTo>
                <a:lnTo>
                  <a:pt x="8" y="15"/>
                </a:lnTo>
                <a:lnTo>
                  <a:pt x="5" y="21"/>
                </a:lnTo>
                <a:lnTo>
                  <a:pt x="3" y="28"/>
                </a:lnTo>
                <a:lnTo>
                  <a:pt x="2" y="34"/>
                </a:lnTo>
                <a:lnTo>
                  <a:pt x="0" y="41"/>
                </a:lnTo>
                <a:lnTo>
                  <a:pt x="0" y="47"/>
                </a:lnTo>
                <a:lnTo>
                  <a:pt x="0" y="54"/>
                </a:lnTo>
                <a:lnTo>
                  <a:pt x="1" y="60"/>
                </a:lnTo>
                <a:lnTo>
                  <a:pt x="2" y="67"/>
                </a:lnTo>
                <a:lnTo>
                  <a:pt x="4" y="73"/>
                </a:lnTo>
                <a:lnTo>
                  <a:pt x="7" y="79"/>
                </a:lnTo>
                <a:lnTo>
                  <a:pt x="10" y="85"/>
                </a:lnTo>
                <a:lnTo>
                  <a:pt x="14" y="90"/>
                </a:lnTo>
                <a:lnTo>
                  <a:pt x="18" y="96"/>
                </a:lnTo>
                <a:lnTo>
                  <a:pt x="22" y="100"/>
                </a:lnTo>
                <a:lnTo>
                  <a:pt x="27" y="104"/>
                </a:lnTo>
                <a:lnTo>
                  <a:pt x="33" y="108"/>
                </a:lnTo>
                <a:lnTo>
                  <a:pt x="39" y="111"/>
                </a:lnTo>
                <a:lnTo>
                  <a:pt x="45" y="114"/>
                </a:lnTo>
                <a:lnTo>
                  <a:pt x="51" y="116"/>
                </a:lnTo>
                <a:lnTo>
                  <a:pt x="58" y="117"/>
                </a:lnTo>
                <a:lnTo>
                  <a:pt x="64" y="118"/>
                </a:lnTo>
                <a:lnTo>
                  <a:pt x="71" y="118"/>
                </a:lnTo>
                <a:lnTo>
                  <a:pt x="77" y="118"/>
                </a:lnTo>
                <a:lnTo>
                  <a:pt x="84" y="117"/>
                </a:lnTo>
                <a:lnTo>
                  <a:pt x="90" y="115"/>
                </a:lnTo>
                <a:lnTo>
                  <a:pt x="96" y="113"/>
                </a:lnTo>
                <a:lnTo>
                  <a:pt x="102" y="110"/>
                </a:lnTo>
                <a:lnTo>
                  <a:pt x="108" y="106"/>
                </a:lnTo>
                <a:lnTo>
                  <a:pt x="113" y="103"/>
                </a:lnTo>
                <a:lnTo>
                  <a:pt x="118" y="98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flipV="1">
            <a:off x="1240585" y="1824039"/>
            <a:ext cx="0" cy="16335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9"/>
          <p:cNvSpPr>
            <a:spLocks/>
          </p:cNvSpPr>
          <p:nvPr/>
        </p:nvSpPr>
        <p:spPr bwMode="auto">
          <a:xfrm>
            <a:off x="1021510" y="1712914"/>
            <a:ext cx="219075" cy="111125"/>
          </a:xfrm>
          <a:custGeom>
            <a:avLst/>
            <a:gdLst>
              <a:gd name="T0" fmla="*/ 138 w 138"/>
              <a:gd name="T1" fmla="*/ 70 h 70"/>
              <a:gd name="T2" fmla="*/ 138 w 138"/>
              <a:gd name="T3" fmla="*/ 63 h 70"/>
              <a:gd name="T4" fmla="*/ 137 w 138"/>
              <a:gd name="T5" fmla="*/ 57 h 70"/>
              <a:gd name="T6" fmla="*/ 136 w 138"/>
              <a:gd name="T7" fmla="*/ 51 h 70"/>
              <a:gd name="T8" fmla="*/ 134 w 138"/>
              <a:gd name="T9" fmla="*/ 45 h 70"/>
              <a:gd name="T10" fmla="*/ 131 w 138"/>
              <a:gd name="T11" fmla="*/ 39 h 70"/>
              <a:gd name="T12" fmla="*/ 128 w 138"/>
              <a:gd name="T13" fmla="*/ 33 h 70"/>
              <a:gd name="T14" fmla="*/ 124 w 138"/>
              <a:gd name="T15" fmla="*/ 28 h 70"/>
              <a:gd name="T16" fmla="*/ 120 w 138"/>
              <a:gd name="T17" fmla="*/ 23 h 70"/>
              <a:gd name="T18" fmla="*/ 116 w 138"/>
              <a:gd name="T19" fmla="*/ 18 h 70"/>
              <a:gd name="T20" fmla="*/ 111 w 138"/>
              <a:gd name="T21" fmla="*/ 14 h 70"/>
              <a:gd name="T22" fmla="*/ 106 w 138"/>
              <a:gd name="T23" fmla="*/ 11 h 70"/>
              <a:gd name="T24" fmla="*/ 100 w 138"/>
              <a:gd name="T25" fmla="*/ 8 h 70"/>
              <a:gd name="T26" fmla="*/ 94 w 138"/>
              <a:gd name="T27" fmla="*/ 5 h 70"/>
              <a:gd name="T28" fmla="*/ 88 w 138"/>
              <a:gd name="T29" fmla="*/ 3 h 70"/>
              <a:gd name="T30" fmla="*/ 82 w 138"/>
              <a:gd name="T31" fmla="*/ 2 h 70"/>
              <a:gd name="T32" fmla="*/ 76 w 138"/>
              <a:gd name="T33" fmla="*/ 1 h 70"/>
              <a:gd name="T34" fmla="*/ 69 w 138"/>
              <a:gd name="T35" fmla="*/ 0 h 70"/>
              <a:gd name="T36" fmla="*/ 63 w 138"/>
              <a:gd name="T37" fmla="*/ 1 h 70"/>
              <a:gd name="T38" fmla="*/ 56 w 138"/>
              <a:gd name="T39" fmla="*/ 2 h 70"/>
              <a:gd name="T40" fmla="*/ 50 w 138"/>
              <a:gd name="T41" fmla="*/ 3 h 70"/>
              <a:gd name="T42" fmla="*/ 44 w 138"/>
              <a:gd name="T43" fmla="*/ 5 h 70"/>
              <a:gd name="T44" fmla="*/ 38 w 138"/>
              <a:gd name="T45" fmla="*/ 8 h 70"/>
              <a:gd name="T46" fmla="*/ 33 w 138"/>
              <a:gd name="T47" fmla="*/ 11 h 70"/>
              <a:gd name="T48" fmla="*/ 27 w 138"/>
              <a:gd name="T49" fmla="*/ 14 h 70"/>
              <a:gd name="T50" fmla="*/ 22 w 138"/>
              <a:gd name="T51" fmla="*/ 18 h 70"/>
              <a:gd name="T52" fmla="*/ 18 w 138"/>
              <a:gd name="T53" fmla="*/ 23 h 70"/>
              <a:gd name="T54" fmla="*/ 14 w 138"/>
              <a:gd name="T55" fmla="*/ 28 h 70"/>
              <a:gd name="T56" fmla="*/ 10 w 138"/>
              <a:gd name="T57" fmla="*/ 33 h 70"/>
              <a:gd name="T58" fmla="*/ 7 w 138"/>
              <a:gd name="T59" fmla="*/ 39 h 70"/>
              <a:gd name="T60" fmla="*/ 4 w 138"/>
              <a:gd name="T61" fmla="*/ 45 h 70"/>
              <a:gd name="T62" fmla="*/ 3 w 138"/>
              <a:gd name="T63" fmla="*/ 51 h 70"/>
              <a:gd name="T64" fmla="*/ 1 w 138"/>
              <a:gd name="T65" fmla="*/ 57 h 70"/>
              <a:gd name="T66" fmla="*/ 0 w 138"/>
              <a:gd name="T67" fmla="*/ 63 h 70"/>
              <a:gd name="T68" fmla="*/ 0 w 138"/>
              <a:gd name="T6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" h="70">
                <a:moveTo>
                  <a:pt x="138" y="70"/>
                </a:moveTo>
                <a:lnTo>
                  <a:pt x="138" y="63"/>
                </a:lnTo>
                <a:lnTo>
                  <a:pt x="137" y="57"/>
                </a:lnTo>
                <a:lnTo>
                  <a:pt x="136" y="51"/>
                </a:lnTo>
                <a:lnTo>
                  <a:pt x="134" y="45"/>
                </a:lnTo>
                <a:lnTo>
                  <a:pt x="131" y="39"/>
                </a:lnTo>
                <a:lnTo>
                  <a:pt x="128" y="33"/>
                </a:lnTo>
                <a:lnTo>
                  <a:pt x="124" y="28"/>
                </a:lnTo>
                <a:lnTo>
                  <a:pt x="120" y="23"/>
                </a:lnTo>
                <a:lnTo>
                  <a:pt x="116" y="18"/>
                </a:lnTo>
                <a:lnTo>
                  <a:pt x="111" y="14"/>
                </a:lnTo>
                <a:lnTo>
                  <a:pt x="106" y="11"/>
                </a:lnTo>
                <a:lnTo>
                  <a:pt x="100" y="8"/>
                </a:lnTo>
                <a:lnTo>
                  <a:pt x="94" y="5"/>
                </a:lnTo>
                <a:lnTo>
                  <a:pt x="88" y="3"/>
                </a:lnTo>
                <a:lnTo>
                  <a:pt x="82" y="2"/>
                </a:lnTo>
                <a:lnTo>
                  <a:pt x="76" y="1"/>
                </a:lnTo>
                <a:lnTo>
                  <a:pt x="69" y="0"/>
                </a:lnTo>
                <a:lnTo>
                  <a:pt x="63" y="1"/>
                </a:lnTo>
                <a:lnTo>
                  <a:pt x="56" y="2"/>
                </a:lnTo>
                <a:lnTo>
                  <a:pt x="50" y="3"/>
                </a:lnTo>
                <a:lnTo>
                  <a:pt x="44" y="5"/>
                </a:lnTo>
                <a:lnTo>
                  <a:pt x="38" y="8"/>
                </a:lnTo>
                <a:lnTo>
                  <a:pt x="33" y="11"/>
                </a:lnTo>
                <a:lnTo>
                  <a:pt x="27" y="14"/>
                </a:lnTo>
                <a:lnTo>
                  <a:pt x="22" y="18"/>
                </a:lnTo>
                <a:lnTo>
                  <a:pt x="18" y="23"/>
                </a:lnTo>
                <a:lnTo>
                  <a:pt x="14" y="28"/>
                </a:lnTo>
                <a:lnTo>
                  <a:pt x="10" y="33"/>
                </a:lnTo>
                <a:lnTo>
                  <a:pt x="7" y="39"/>
                </a:lnTo>
                <a:lnTo>
                  <a:pt x="4" y="45"/>
                </a:lnTo>
                <a:lnTo>
                  <a:pt x="3" y="51"/>
                </a:lnTo>
                <a:lnTo>
                  <a:pt x="1" y="57"/>
                </a:lnTo>
                <a:lnTo>
                  <a:pt x="0" y="63"/>
                </a:lnTo>
                <a:lnTo>
                  <a:pt x="0" y="7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50"/>
          <p:cNvSpPr>
            <a:spLocks noChangeShapeType="1"/>
          </p:cNvSpPr>
          <p:nvPr/>
        </p:nvSpPr>
        <p:spPr bwMode="auto">
          <a:xfrm>
            <a:off x="1021510" y="1824039"/>
            <a:ext cx="0" cy="16335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1021510" y="3457576"/>
            <a:ext cx="219075" cy="109538"/>
          </a:xfrm>
          <a:custGeom>
            <a:avLst/>
            <a:gdLst>
              <a:gd name="T0" fmla="*/ 0 w 138"/>
              <a:gd name="T1" fmla="*/ 0 h 69"/>
              <a:gd name="T2" fmla="*/ 0 w 138"/>
              <a:gd name="T3" fmla="*/ 6 h 69"/>
              <a:gd name="T4" fmla="*/ 1 w 138"/>
              <a:gd name="T5" fmla="*/ 13 h 69"/>
              <a:gd name="T6" fmla="*/ 3 w 138"/>
              <a:gd name="T7" fmla="*/ 19 h 69"/>
              <a:gd name="T8" fmla="*/ 4 w 138"/>
              <a:gd name="T9" fmla="*/ 25 h 69"/>
              <a:gd name="T10" fmla="*/ 7 w 138"/>
              <a:gd name="T11" fmla="*/ 31 h 69"/>
              <a:gd name="T12" fmla="*/ 10 w 138"/>
              <a:gd name="T13" fmla="*/ 36 h 69"/>
              <a:gd name="T14" fmla="*/ 14 w 138"/>
              <a:gd name="T15" fmla="*/ 42 h 69"/>
              <a:gd name="T16" fmla="*/ 18 w 138"/>
              <a:gd name="T17" fmla="*/ 47 h 69"/>
              <a:gd name="T18" fmla="*/ 22 w 138"/>
              <a:gd name="T19" fmla="*/ 51 h 69"/>
              <a:gd name="T20" fmla="*/ 27 w 138"/>
              <a:gd name="T21" fmla="*/ 55 h 69"/>
              <a:gd name="T22" fmla="*/ 33 w 138"/>
              <a:gd name="T23" fmla="*/ 59 h 69"/>
              <a:gd name="T24" fmla="*/ 38 w 138"/>
              <a:gd name="T25" fmla="*/ 62 h 69"/>
              <a:gd name="T26" fmla="*/ 44 w 138"/>
              <a:gd name="T27" fmla="*/ 65 h 69"/>
              <a:gd name="T28" fmla="*/ 50 w 138"/>
              <a:gd name="T29" fmla="*/ 67 h 69"/>
              <a:gd name="T30" fmla="*/ 56 w 138"/>
              <a:gd name="T31" fmla="*/ 68 h 69"/>
              <a:gd name="T32" fmla="*/ 63 w 138"/>
              <a:gd name="T33" fmla="*/ 69 h 69"/>
              <a:gd name="T34" fmla="*/ 69 w 138"/>
              <a:gd name="T35" fmla="*/ 69 h 69"/>
              <a:gd name="T36" fmla="*/ 76 w 138"/>
              <a:gd name="T37" fmla="*/ 69 h 69"/>
              <a:gd name="T38" fmla="*/ 82 w 138"/>
              <a:gd name="T39" fmla="*/ 68 h 69"/>
              <a:gd name="T40" fmla="*/ 88 w 138"/>
              <a:gd name="T41" fmla="*/ 67 h 69"/>
              <a:gd name="T42" fmla="*/ 94 w 138"/>
              <a:gd name="T43" fmla="*/ 65 h 69"/>
              <a:gd name="T44" fmla="*/ 100 w 138"/>
              <a:gd name="T45" fmla="*/ 62 h 69"/>
              <a:gd name="T46" fmla="*/ 106 w 138"/>
              <a:gd name="T47" fmla="*/ 59 h 69"/>
              <a:gd name="T48" fmla="*/ 111 w 138"/>
              <a:gd name="T49" fmla="*/ 55 h 69"/>
              <a:gd name="T50" fmla="*/ 116 w 138"/>
              <a:gd name="T51" fmla="*/ 51 h 69"/>
              <a:gd name="T52" fmla="*/ 120 w 138"/>
              <a:gd name="T53" fmla="*/ 47 h 69"/>
              <a:gd name="T54" fmla="*/ 124 w 138"/>
              <a:gd name="T55" fmla="*/ 42 h 69"/>
              <a:gd name="T56" fmla="*/ 128 w 138"/>
              <a:gd name="T57" fmla="*/ 36 h 69"/>
              <a:gd name="T58" fmla="*/ 131 w 138"/>
              <a:gd name="T59" fmla="*/ 31 h 69"/>
              <a:gd name="T60" fmla="*/ 134 w 138"/>
              <a:gd name="T61" fmla="*/ 25 h 69"/>
              <a:gd name="T62" fmla="*/ 136 w 138"/>
              <a:gd name="T63" fmla="*/ 19 h 69"/>
              <a:gd name="T64" fmla="*/ 137 w 138"/>
              <a:gd name="T65" fmla="*/ 13 h 69"/>
              <a:gd name="T66" fmla="*/ 138 w 138"/>
              <a:gd name="T67" fmla="*/ 6 h 69"/>
              <a:gd name="T68" fmla="*/ 138 w 138"/>
              <a:gd name="T6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" h="69">
                <a:moveTo>
                  <a:pt x="0" y="0"/>
                </a:moveTo>
                <a:lnTo>
                  <a:pt x="0" y="6"/>
                </a:lnTo>
                <a:lnTo>
                  <a:pt x="1" y="13"/>
                </a:lnTo>
                <a:lnTo>
                  <a:pt x="3" y="19"/>
                </a:lnTo>
                <a:lnTo>
                  <a:pt x="4" y="25"/>
                </a:lnTo>
                <a:lnTo>
                  <a:pt x="7" y="31"/>
                </a:lnTo>
                <a:lnTo>
                  <a:pt x="10" y="36"/>
                </a:lnTo>
                <a:lnTo>
                  <a:pt x="14" y="42"/>
                </a:lnTo>
                <a:lnTo>
                  <a:pt x="18" y="47"/>
                </a:lnTo>
                <a:lnTo>
                  <a:pt x="22" y="51"/>
                </a:lnTo>
                <a:lnTo>
                  <a:pt x="27" y="55"/>
                </a:lnTo>
                <a:lnTo>
                  <a:pt x="33" y="59"/>
                </a:lnTo>
                <a:lnTo>
                  <a:pt x="38" y="62"/>
                </a:lnTo>
                <a:lnTo>
                  <a:pt x="44" y="65"/>
                </a:lnTo>
                <a:lnTo>
                  <a:pt x="50" y="67"/>
                </a:lnTo>
                <a:lnTo>
                  <a:pt x="56" y="68"/>
                </a:lnTo>
                <a:lnTo>
                  <a:pt x="63" y="69"/>
                </a:lnTo>
                <a:lnTo>
                  <a:pt x="69" y="69"/>
                </a:lnTo>
                <a:lnTo>
                  <a:pt x="76" y="69"/>
                </a:lnTo>
                <a:lnTo>
                  <a:pt x="82" y="68"/>
                </a:lnTo>
                <a:lnTo>
                  <a:pt x="88" y="67"/>
                </a:lnTo>
                <a:lnTo>
                  <a:pt x="94" y="65"/>
                </a:lnTo>
                <a:lnTo>
                  <a:pt x="100" y="62"/>
                </a:lnTo>
                <a:lnTo>
                  <a:pt x="106" y="59"/>
                </a:lnTo>
                <a:lnTo>
                  <a:pt x="111" y="55"/>
                </a:lnTo>
                <a:lnTo>
                  <a:pt x="116" y="51"/>
                </a:lnTo>
                <a:lnTo>
                  <a:pt x="120" y="47"/>
                </a:lnTo>
                <a:lnTo>
                  <a:pt x="124" y="42"/>
                </a:lnTo>
                <a:lnTo>
                  <a:pt x="128" y="36"/>
                </a:lnTo>
                <a:lnTo>
                  <a:pt x="131" y="31"/>
                </a:lnTo>
                <a:lnTo>
                  <a:pt x="134" y="25"/>
                </a:lnTo>
                <a:lnTo>
                  <a:pt x="136" y="19"/>
                </a:lnTo>
                <a:lnTo>
                  <a:pt x="137" y="13"/>
                </a:lnTo>
                <a:lnTo>
                  <a:pt x="138" y="6"/>
                </a:lnTo>
                <a:lnTo>
                  <a:pt x="13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52"/>
          <p:cNvSpPr>
            <a:spLocks noChangeShapeType="1"/>
          </p:cNvSpPr>
          <p:nvPr/>
        </p:nvSpPr>
        <p:spPr bwMode="auto">
          <a:xfrm>
            <a:off x="1208835" y="1746251"/>
            <a:ext cx="249238" cy="2492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1302498" y="1995489"/>
            <a:ext cx="187325" cy="188913"/>
          </a:xfrm>
          <a:custGeom>
            <a:avLst/>
            <a:gdLst>
              <a:gd name="T0" fmla="*/ 0 w 118"/>
              <a:gd name="T1" fmla="*/ 98 h 119"/>
              <a:gd name="T2" fmla="*/ 5 w 118"/>
              <a:gd name="T3" fmla="*/ 103 h 119"/>
              <a:gd name="T4" fmla="*/ 10 w 118"/>
              <a:gd name="T5" fmla="*/ 106 h 119"/>
              <a:gd name="T6" fmla="*/ 16 w 118"/>
              <a:gd name="T7" fmla="*/ 110 h 119"/>
              <a:gd name="T8" fmla="*/ 21 w 118"/>
              <a:gd name="T9" fmla="*/ 113 h 119"/>
              <a:gd name="T10" fmla="*/ 27 w 118"/>
              <a:gd name="T11" fmla="*/ 115 h 119"/>
              <a:gd name="T12" fmla="*/ 33 w 118"/>
              <a:gd name="T13" fmla="*/ 117 h 119"/>
              <a:gd name="T14" fmla="*/ 40 w 118"/>
              <a:gd name="T15" fmla="*/ 118 h 119"/>
              <a:gd name="T16" fmla="*/ 46 w 118"/>
              <a:gd name="T17" fmla="*/ 119 h 119"/>
              <a:gd name="T18" fmla="*/ 52 w 118"/>
              <a:gd name="T19" fmla="*/ 119 h 119"/>
              <a:gd name="T20" fmla="*/ 59 w 118"/>
              <a:gd name="T21" fmla="*/ 118 h 119"/>
              <a:gd name="T22" fmla="*/ 65 w 118"/>
              <a:gd name="T23" fmla="*/ 117 h 119"/>
              <a:gd name="T24" fmla="*/ 71 w 118"/>
              <a:gd name="T25" fmla="*/ 115 h 119"/>
              <a:gd name="T26" fmla="*/ 77 w 118"/>
              <a:gd name="T27" fmla="*/ 113 h 119"/>
              <a:gd name="T28" fmla="*/ 83 w 118"/>
              <a:gd name="T29" fmla="*/ 110 h 119"/>
              <a:gd name="T30" fmla="*/ 88 w 118"/>
              <a:gd name="T31" fmla="*/ 106 h 119"/>
              <a:gd name="T32" fmla="*/ 93 w 118"/>
              <a:gd name="T33" fmla="*/ 103 h 119"/>
              <a:gd name="T34" fmla="*/ 98 w 118"/>
              <a:gd name="T35" fmla="*/ 98 h 119"/>
              <a:gd name="T36" fmla="*/ 102 w 118"/>
              <a:gd name="T37" fmla="*/ 94 h 119"/>
              <a:gd name="T38" fmla="*/ 106 w 118"/>
              <a:gd name="T39" fmla="*/ 88 h 119"/>
              <a:gd name="T40" fmla="*/ 110 w 118"/>
              <a:gd name="T41" fmla="*/ 83 h 119"/>
              <a:gd name="T42" fmla="*/ 112 w 118"/>
              <a:gd name="T43" fmla="*/ 77 h 119"/>
              <a:gd name="T44" fmla="*/ 115 w 118"/>
              <a:gd name="T45" fmla="*/ 71 h 119"/>
              <a:gd name="T46" fmla="*/ 116 w 118"/>
              <a:gd name="T47" fmla="*/ 65 h 119"/>
              <a:gd name="T48" fmla="*/ 118 w 118"/>
              <a:gd name="T49" fmla="*/ 59 h 119"/>
              <a:gd name="T50" fmla="*/ 118 w 118"/>
              <a:gd name="T51" fmla="*/ 52 h 119"/>
              <a:gd name="T52" fmla="*/ 118 w 118"/>
              <a:gd name="T53" fmla="*/ 46 h 119"/>
              <a:gd name="T54" fmla="*/ 118 w 118"/>
              <a:gd name="T55" fmla="*/ 40 h 119"/>
              <a:gd name="T56" fmla="*/ 116 w 118"/>
              <a:gd name="T57" fmla="*/ 33 h 119"/>
              <a:gd name="T58" fmla="*/ 115 w 118"/>
              <a:gd name="T59" fmla="*/ 27 h 119"/>
              <a:gd name="T60" fmla="*/ 112 w 118"/>
              <a:gd name="T61" fmla="*/ 21 h 119"/>
              <a:gd name="T62" fmla="*/ 110 w 118"/>
              <a:gd name="T63" fmla="*/ 15 h 119"/>
              <a:gd name="T64" fmla="*/ 106 w 118"/>
              <a:gd name="T65" fmla="*/ 10 h 119"/>
              <a:gd name="T66" fmla="*/ 102 w 118"/>
              <a:gd name="T67" fmla="*/ 5 h 119"/>
              <a:gd name="T68" fmla="*/ 98 w 118"/>
              <a:gd name="T6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" h="119">
                <a:moveTo>
                  <a:pt x="0" y="98"/>
                </a:moveTo>
                <a:lnTo>
                  <a:pt x="5" y="103"/>
                </a:lnTo>
                <a:lnTo>
                  <a:pt x="10" y="106"/>
                </a:lnTo>
                <a:lnTo>
                  <a:pt x="16" y="110"/>
                </a:lnTo>
                <a:lnTo>
                  <a:pt x="21" y="113"/>
                </a:lnTo>
                <a:lnTo>
                  <a:pt x="27" y="115"/>
                </a:lnTo>
                <a:lnTo>
                  <a:pt x="33" y="117"/>
                </a:lnTo>
                <a:lnTo>
                  <a:pt x="40" y="118"/>
                </a:lnTo>
                <a:lnTo>
                  <a:pt x="46" y="119"/>
                </a:lnTo>
                <a:lnTo>
                  <a:pt x="52" y="119"/>
                </a:lnTo>
                <a:lnTo>
                  <a:pt x="59" y="118"/>
                </a:lnTo>
                <a:lnTo>
                  <a:pt x="65" y="117"/>
                </a:lnTo>
                <a:lnTo>
                  <a:pt x="71" y="115"/>
                </a:lnTo>
                <a:lnTo>
                  <a:pt x="77" y="113"/>
                </a:lnTo>
                <a:lnTo>
                  <a:pt x="83" y="110"/>
                </a:lnTo>
                <a:lnTo>
                  <a:pt x="88" y="106"/>
                </a:lnTo>
                <a:lnTo>
                  <a:pt x="93" y="103"/>
                </a:lnTo>
                <a:lnTo>
                  <a:pt x="98" y="98"/>
                </a:lnTo>
                <a:lnTo>
                  <a:pt x="102" y="94"/>
                </a:lnTo>
                <a:lnTo>
                  <a:pt x="106" y="88"/>
                </a:lnTo>
                <a:lnTo>
                  <a:pt x="110" y="83"/>
                </a:lnTo>
                <a:lnTo>
                  <a:pt x="112" y="77"/>
                </a:lnTo>
                <a:lnTo>
                  <a:pt x="115" y="71"/>
                </a:lnTo>
                <a:lnTo>
                  <a:pt x="116" y="65"/>
                </a:lnTo>
                <a:lnTo>
                  <a:pt x="118" y="59"/>
                </a:lnTo>
                <a:lnTo>
                  <a:pt x="118" y="52"/>
                </a:lnTo>
                <a:lnTo>
                  <a:pt x="118" y="46"/>
                </a:lnTo>
                <a:lnTo>
                  <a:pt x="118" y="40"/>
                </a:lnTo>
                <a:lnTo>
                  <a:pt x="116" y="33"/>
                </a:lnTo>
                <a:lnTo>
                  <a:pt x="115" y="27"/>
                </a:lnTo>
                <a:lnTo>
                  <a:pt x="112" y="21"/>
                </a:lnTo>
                <a:lnTo>
                  <a:pt x="110" y="15"/>
                </a:lnTo>
                <a:lnTo>
                  <a:pt x="106" y="10"/>
                </a:lnTo>
                <a:lnTo>
                  <a:pt x="102" y="5"/>
                </a:lnTo>
                <a:lnTo>
                  <a:pt x="98" y="0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 flipH="1" flipV="1">
            <a:off x="1053260" y="1901826"/>
            <a:ext cx="249238" cy="2492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5"/>
          <p:cNvSpPr>
            <a:spLocks/>
          </p:cNvSpPr>
          <p:nvPr/>
        </p:nvSpPr>
        <p:spPr bwMode="auto">
          <a:xfrm>
            <a:off x="1021510" y="1712914"/>
            <a:ext cx="187325" cy="188913"/>
          </a:xfrm>
          <a:custGeom>
            <a:avLst/>
            <a:gdLst>
              <a:gd name="T0" fmla="*/ 118 w 118"/>
              <a:gd name="T1" fmla="*/ 21 h 119"/>
              <a:gd name="T2" fmla="*/ 113 w 118"/>
              <a:gd name="T3" fmla="*/ 16 h 119"/>
              <a:gd name="T4" fmla="*/ 108 w 118"/>
              <a:gd name="T5" fmla="*/ 12 h 119"/>
              <a:gd name="T6" fmla="*/ 102 w 118"/>
              <a:gd name="T7" fmla="*/ 9 h 119"/>
              <a:gd name="T8" fmla="*/ 96 w 118"/>
              <a:gd name="T9" fmla="*/ 6 h 119"/>
              <a:gd name="T10" fmla="*/ 90 w 118"/>
              <a:gd name="T11" fmla="*/ 4 h 119"/>
              <a:gd name="T12" fmla="*/ 84 w 118"/>
              <a:gd name="T13" fmla="*/ 2 h 119"/>
              <a:gd name="T14" fmla="*/ 77 w 118"/>
              <a:gd name="T15" fmla="*/ 1 h 119"/>
              <a:gd name="T16" fmla="*/ 71 w 118"/>
              <a:gd name="T17" fmla="*/ 0 h 119"/>
              <a:gd name="T18" fmla="*/ 64 w 118"/>
              <a:gd name="T19" fmla="*/ 1 h 119"/>
              <a:gd name="T20" fmla="*/ 58 w 118"/>
              <a:gd name="T21" fmla="*/ 1 h 119"/>
              <a:gd name="T22" fmla="*/ 51 w 118"/>
              <a:gd name="T23" fmla="*/ 3 h 119"/>
              <a:gd name="T24" fmla="*/ 45 w 118"/>
              <a:gd name="T25" fmla="*/ 5 h 119"/>
              <a:gd name="T26" fmla="*/ 39 w 118"/>
              <a:gd name="T27" fmla="*/ 7 h 119"/>
              <a:gd name="T28" fmla="*/ 33 w 118"/>
              <a:gd name="T29" fmla="*/ 11 h 119"/>
              <a:gd name="T30" fmla="*/ 27 w 118"/>
              <a:gd name="T31" fmla="*/ 14 h 119"/>
              <a:gd name="T32" fmla="*/ 22 w 118"/>
              <a:gd name="T33" fmla="*/ 18 h 119"/>
              <a:gd name="T34" fmla="*/ 18 w 118"/>
              <a:gd name="T35" fmla="*/ 23 h 119"/>
              <a:gd name="T36" fmla="*/ 14 w 118"/>
              <a:gd name="T37" fmla="*/ 28 h 119"/>
              <a:gd name="T38" fmla="*/ 10 w 118"/>
              <a:gd name="T39" fmla="*/ 34 h 119"/>
              <a:gd name="T40" fmla="*/ 7 w 118"/>
              <a:gd name="T41" fmla="*/ 40 h 119"/>
              <a:gd name="T42" fmla="*/ 4 w 118"/>
              <a:gd name="T43" fmla="*/ 46 h 119"/>
              <a:gd name="T44" fmla="*/ 2 w 118"/>
              <a:gd name="T45" fmla="*/ 52 h 119"/>
              <a:gd name="T46" fmla="*/ 1 w 118"/>
              <a:gd name="T47" fmla="*/ 58 h 119"/>
              <a:gd name="T48" fmla="*/ 0 w 118"/>
              <a:gd name="T49" fmla="*/ 65 h 119"/>
              <a:gd name="T50" fmla="*/ 0 w 118"/>
              <a:gd name="T51" fmla="*/ 72 h 119"/>
              <a:gd name="T52" fmla="*/ 0 w 118"/>
              <a:gd name="T53" fmla="*/ 78 h 119"/>
              <a:gd name="T54" fmla="*/ 2 w 118"/>
              <a:gd name="T55" fmla="*/ 85 h 119"/>
              <a:gd name="T56" fmla="*/ 3 w 118"/>
              <a:gd name="T57" fmla="*/ 91 h 119"/>
              <a:gd name="T58" fmla="*/ 5 w 118"/>
              <a:gd name="T59" fmla="*/ 97 h 119"/>
              <a:gd name="T60" fmla="*/ 8 w 118"/>
              <a:gd name="T61" fmla="*/ 103 h 119"/>
              <a:gd name="T62" fmla="*/ 12 w 118"/>
              <a:gd name="T63" fmla="*/ 109 h 119"/>
              <a:gd name="T64" fmla="*/ 16 w 118"/>
              <a:gd name="T65" fmla="*/ 114 h 119"/>
              <a:gd name="T66" fmla="*/ 20 w 118"/>
              <a:gd name="T67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8" h="119">
                <a:moveTo>
                  <a:pt x="118" y="21"/>
                </a:moveTo>
                <a:lnTo>
                  <a:pt x="113" y="16"/>
                </a:lnTo>
                <a:lnTo>
                  <a:pt x="108" y="12"/>
                </a:lnTo>
                <a:lnTo>
                  <a:pt x="102" y="9"/>
                </a:lnTo>
                <a:lnTo>
                  <a:pt x="96" y="6"/>
                </a:lnTo>
                <a:lnTo>
                  <a:pt x="90" y="4"/>
                </a:lnTo>
                <a:lnTo>
                  <a:pt x="84" y="2"/>
                </a:lnTo>
                <a:lnTo>
                  <a:pt x="77" y="1"/>
                </a:lnTo>
                <a:lnTo>
                  <a:pt x="71" y="0"/>
                </a:lnTo>
                <a:lnTo>
                  <a:pt x="64" y="1"/>
                </a:lnTo>
                <a:lnTo>
                  <a:pt x="58" y="1"/>
                </a:lnTo>
                <a:lnTo>
                  <a:pt x="51" y="3"/>
                </a:lnTo>
                <a:lnTo>
                  <a:pt x="45" y="5"/>
                </a:lnTo>
                <a:lnTo>
                  <a:pt x="39" y="7"/>
                </a:lnTo>
                <a:lnTo>
                  <a:pt x="33" y="11"/>
                </a:lnTo>
                <a:lnTo>
                  <a:pt x="27" y="14"/>
                </a:lnTo>
                <a:lnTo>
                  <a:pt x="22" y="18"/>
                </a:lnTo>
                <a:lnTo>
                  <a:pt x="18" y="23"/>
                </a:lnTo>
                <a:lnTo>
                  <a:pt x="14" y="28"/>
                </a:lnTo>
                <a:lnTo>
                  <a:pt x="10" y="34"/>
                </a:lnTo>
                <a:lnTo>
                  <a:pt x="7" y="40"/>
                </a:lnTo>
                <a:lnTo>
                  <a:pt x="4" y="46"/>
                </a:lnTo>
                <a:lnTo>
                  <a:pt x="2" y="52"/>
                </a:lnTo>
                <a:lnTo>
                  <a:pt x="1" y="58"/>
                </a:lnTo>
                <a:lnTo>
                  <a:pt x="0" y="65"/>
                </a:lnTo>
                <a:lnTo>
                  <a:pt x="0" y="72"/>
                </a:lnTo>
                <a:lnTo>
                  <a:pt x="0" y="78"/>
                </a:lnTo>
                <a:lnTo>
                  <a:pt x="2" y="85"/>
                </a:lnTo>
                <a:lnTo>
                  <a:pt x="3" y="91"/>
                </a:lnTo>
                <a:lnTo>
                  <a:pt x="5" y="97"/>
                </a:lnTo>
                <a:lnTo>
                  <a:pt x="8" y="103"/>
                </a:lnTo>
                <a:lnTo>
                  <a:pt x="12" y="109"/>
                </a:lnTo>
                <a:lnTo>
                  <a:pt x="16" y="114"/>
                </a:lnTo>
                <a:lnTo>
                  <a:pt x="20" y="119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Conector recto 27"/>
          <p:cNvCxnSpPr>
            <a:stCxn id="27" idx="17"/>
            <a:endCxn id="25" idx="18"/>
          </p:cNvCxnSpPr>
          <p:nvPr/>
        </p:nvCxnSpPr>
        <p:spPr>
          <a:xfrm>
            <a:off x="1050085" y="1749427"/>
            <a:ext cx="414338" cy="39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Esmila</dc:creator>
  <cp:lastModifiedBy>Esmila</cp:lastModifiedBy>
  <cp:revision>9</cp:revision>
  <dcterms:created xsi:type="dcterms:W3CDTF">2025-02-20T14:37:01Z</dcterms:created>
  <dcterms:modified xsi:type="dcterms:W3CDTF">2025-02-21T22:55:59Z</dcterms:modified>
</cp:coreProperties>
</file>