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3" r:id="rId6"/>
    <p:sldId id="260" r:id="rId7"/>
    <p:sldId id="261" r:id="rId8"/>
    <p:sldId id="257" r:id="rId9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DEC"/>
    <a:srgbClr val="99CCFF"/>
    <a:srgbClr val="006600"/>
    <a:srgbClr val="CC0000"/>
    <a:srgbClr val="FFB9B9"/>
    <a:srgbClr val="FF6161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90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4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2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54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9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2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B01B-03EA-4B6E-A131-E0D51D9118EF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41143" y="1141141"/>
            <a:ext cx="9140287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5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ângulo isósceles 13"/>
          <p:cNvSpPr/>
          <p:nvPr/>
        </p:nvSpPr>
        <p:spPr>
          <a:xfrm rot="2482960">
            <a:off x="2919455" y="3148584"/>
            <a:ext cx="10715222" cy="2615803"/>
          </a:xfrm>
          <a:custGeom>
            <a:avLst/>
            <a:gdLst/>
            <a:ahLst/>
            <a:cxnLst/>
            <a:rect l="l" t="t" r="r" b="b"/>
            <a:pathLst>
              <a:path w="10715222" h="2615803">
                <a:moveTo>
                  <a:pt x="9620734" y="2615803"/>
                </a:moveTo>
                <a:lnTo>
                  <a:pt x="9912994" y="2358298"/>
                </a:lnTo>
                <a:lnTo>
                  <a:pt x="10715222" y="2615803"/>
                </a:lnTo>
                <a:close/>
                <a:moveTo>
                  <a:pt x="2313940" y="0"/>
                </a:moveTo>
                <a:lnTo>
                  <a:pt x="3607044" y="1467633"/>
                </a:lnTo>
                <a:lnTo>
                  <a:pt x="2303906" y="2615803"/>
                </a:lnTo>
                <a:lnTo>
                  <a:pt x="0" y="26158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2482960">
            <a:off x="3945973" y="56717"/>
            <a:ext cx="4125974" cy="2410740"/>
          </a:xfrm>
          <a:custGeom>
            <a:avLst/>
            <a:gdLst/>
            <a:ahLst/>
            <a:cxnLst/>
            <a:rect l="l" t="t" r="r" b="b"/>
            <a:pathLst>
              <a:path w="4125974" h="2410740">
                <a:moveTo>
                  <a:pt x="2132541" y="0"/>
                </a:moveTo>
                <a:lnTo>
                  <a:pt x="4125974" y="2262485"/>
                </a:lnTo>
                <a:lnTo>
                  <a:pt x="3957710" y="2410739"/>
                </a:lnTo>
                <a:lnTo>
                  <a:pt x="0" y="2410740"/>
                </a:lnTo>
                <a:close/>
              </a:path>
            </a:pathLst>
          </a:cu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2482960">
            <a:off x="766924" y="2960927"/>
            <a:ext cx="10715222" cy="2678805"/>
          </a:xfrm>
          <a:custGeom>
            <a:avLst/>
            <a:gdLst/>
            <a:ahLst/>
            <a:cxnLst/>
            <a:rect l="l" t="t" r="r" b="b"/>
            <a:pathLst>
              <a:path w="10715222" h="2678805">
                <a:moveTo>
                  <a:pt x="10397868" y="2576938"/>
                </a:moveTo>
                <a:lnTo>
                  <a:pt x="10715222" y="2678805"/>
                </a:lnTo>
                <a:lnTo>
                  <a:pt x="10282254" y="2678805"/>
                </a:lnTo>
                <a:close/>
                <a:moveTo>
                  <a:pt x="2369671" y="0"/>
                </a:moveTo>
                <a:lnTo>
                  <a:pt x="4682205" y="742291"/>
                </a:lnTo>
                <a:lnTo>
                  <a:pt x="2484320" y="2678805"/>
                </a:lnTo>
                <a:lnTo>
                  <a:pt x="0" y="2678805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Resultado de imagem para abstract"/>
          <p:cNvSpPr>
            <a:spLocks noChangeAspect="1" noChangeArrowheads="1"/>
          </p:cNvSpPr>
          <p:nvPr/>
        </p:nvSpPr>
        <p:spPr bwMode="auto">
          <a:xfrm>
            <a:off x="155575" y="-2811463"/>
            <a:ext cx="939165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Triângulo isósceles 3"/>
          <p:cNvSpPr/>
          <p:nvPr/>
        </p:nvSpPr>
        <p:spPr>
          <a:xfrm rot="20138254">
            <a:off x="-870553" y="-1265825"/>
            <a:ext cx="7728786" cy="2552424"/>
          </a:xfrm>
          <a:custGeom>
            <a:avLst/>
            <a:gdLst/>
            <a:ahLst/>
            <a:cxnLst/>
            <a:rect l="l" t="t" r="r" b="b"/>
            <a:pathLst>
              <a:path w="7728786" h="2552424">
                <a:moveTo>
                  <a:pt x="7728786" y="2109832"/>
                </a:moveTo>
                <a:lnTo>
                  <a:pt x="7528367" y="2552423"/>
                </a:lnTo>
                <a:lnTo>
                  <a:pt x="0" y="2552424"/>
                </a:lnTo>
                <a:lnTo>
                  <a:pt x="1155814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9019358">
            <a:off x="-1484885" y="-1050020"/>
            <a:ext cx="8725286" cy="2316738"/>
          </a:xfrm>
          <a:custGeom>
            <a:avLst/>
            <a:gdLst/>
            <a:ahLst/>
            <a:cxnLst/>
            <a:rect l="l" t="t" r="r" b="b"/>
            <a:pathLst>
              <a:path w="8725286" h="2316738">
                <a:moveTo>
                  <a:pt x="8725286" y="2316738"/>
                </a:moveTo>
                <a:lnTo>
                  <a:pt x="750921" y="2316737"/>
                </a:lnTo>
                <a:lnTo>
                  <a:pt x="0" y="1616229"/>
                </a:lnTo>
                <a:lnTo>
                  <a:pt x="1507722" y="0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19236628">
            <a:off x="-723868" y="-471780"/>
            <a:ext cx="8016955" cy="2998635"/>
          </a:xfrm>
          <a:custGeom>
            <a:avLst/>
            <a:gdLst/>
            <a:ahLst/>
            <a:cxnLst/>
            <a:rect l="l" t="t" r="r" b="b"/>
            <a:pathLst>
              <a:path w="8016955" h="2998635">
                <a:moveTo>
                  <a:pt x="8016955" y="2248529"/>
                </a:moveTo>
                <a:lnTo>
                  <a:pt x="7401041" y="2998635"/>
                </a:lnTo>
                <a:lnTo>
                  <a:pt x="2086723" y="2998634"/>
                </a:lnTo>
                <a:lnTo>
                  <a:pt x="404612" y="1617447"/>
                </a:lnTo>
                <a:lnTo>
                  <a:pt x="0" y="1205176"/>
                </a:lnTo>
                <a:lnTo>
                  <a:pt x="989574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rot="19245563">
            <a:off x="-483151" y="-324763"/>
            <a:ext cx="9513353" cy="2913205"/>
          </a:xfrm>
          <a:custGeom>
            <a:avLst/>
            <a:gdLst/>
            <a:ahLst/>
            <a:cxnLst/>
            <a:rect l="l" t="t" r="r" b="b"/>
            <a:pathLst>
              <a:path w="9513353" h="2913205">
                <a:moveTo>
                  <a:pt x="7445536" y="2250122"/>
                </a:moveTo>
                <a:lnTo>
                  <a:pt x="6903956" y="2913205"/>
                </a:lnTo>
                <a:lnTo>
                  <a:pt x="2924352" y="2913205"/>
                </a:lnTo>
                <a:lnTo>
                  <a:pt x="0" y="524708"/>
                </a:lnTo>
                <a:lnTo>
                  <a:pt x="428561" y="0"/>
                </a:lnTo>
                <a:close/>
                <a:moveTo>
                  <a:pt x="9513353" y="2913204"/>
                </a:moveTo>
                <a:lnTo>
                  <a:pt x="9366308" y="2913205"/>
                </a:lnTo>
                <a:lnTo>
                  <a:pt x="9271260" y="2835573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88267" y="1088266"/>
            <a:ext cx="9144000" cy="69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Abacaxi com legumes e frutas&#10;&#10;Descrição gerada automaticamente">
            <a:extLst>
              <a:ext uri="{FF2B5EF4-FFF2-40B4-BE49-F238E27FC236}">
                <a16:creationId xmlns:a16="http://schemas.microsoft.com/office/drawing/2014/main" id="{B43B3F89-66FD-8E65-297C-86F70E051C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28" y="6308035"/>
            <a:ext cx="2065115" cy="1440000"/>
          </a:xfrm>
          <a:prstGeom prst="rect">
            <a:avLst/>
          </a:prstGeom>
        </p:spPr>
      </p:pic>
      <p:pic>
        <p:nvPicPr>
          <p:cNvPr id="3" name="Imagem 2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47D9E1D6-A52B-4263-A53C-D8FF44992E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4" y="8326910"/>
            <a:ext cx="578050" cy="720000"/>
          </a:xfrm>
          <a:prstGeom prst="rect">
            <a:avLst/>
          </a:prstGeom>
        </p:spPr>
      </p:pic>
      <p:pic>
        <p:nvPicPr>
          <p:cNvPr id="4" name="Imagem 3" descr="Maçã verde em fundo branco&#10;&#10;Descrição gerada automaticamente">
            <a:extLst>
              <a:ext uri="{FF2B5EF4-FFF2-40B4-BE49-F238E27FC236}">
                <a16:creationId xmlns:a16="http://schemas.microsoft.com/office/drawing/2014/main" id="{4A58B1DF-11AA-0B39-CA74-9C96E81B4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51" y="8326910"/>
            <a:ext cx="717252" cy="720000"/>
          </a:xfrm>
          <a:prstGeom prst="rect">
            <a:avLst/>
          </a:prstGeom>
        </p:spPr>
      </p:pic>
      <p:pic>
        <p:nvPicPr>
          <p:cNvPr id="5" name="Imagem 4" descr="Frutas amarelas e laranjas&#10;&#10;Descrição gerada automaticamente">
            <a:extLst>
              <a:ext uri="{FF2B5EF4-FFF2-40B4-BE49-F238E27FC236}">
                <a16:creationId xmlns:a16="http://schemas.microsoft.com/office/drawing/2014/main" id="{F5BA2188-DF57-BD8D-4FEE-6AEAA0417F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34" y="7919112"/>
            <a:ext cx="903987" cy="720000"/>
          </a:xfrm>
          <a:prstGeom prst="rect">
            <a:avLst/>
          </a:prstGeom>
        </p:spPr>
      </p:pic>
      <p:pic>
        <p:nvPicPr>
          <p:cNvPr id="6" name="Imagem 5" descr="Laranja em cima de uma superfície verde&#10;&#10;Descrição gerada automaticamente">
            <a:extLst>
              <a:ext uri="{FF2B5EF4-FFF2-40B4-BE49-F238E27FC236}">
                <a16:creationId xmlns:a16="http://schemas.microsoft.com/office/drawing/2014/main" id="{4BBAFE02-97B0-170F-CF2D-21134A72EB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48" y="8326910"/>
            <a:ext cx="783195" cy="720000"/>
          </a:xfrm>
          <a:prstGeom prst="rect">
            <a:avLst/>
          </a:prstGeom>
        </p:spPr>
      </p:pic>
      <p:pic>
        <p:nvPicPr>
          <p:cNvPr id="7" name="Imagem 6" descr="Laranjas e maçãs verde&#10;&#10;Descrição gerada automaticamente">
            <a:extLst>
              <a:ext uri="{FF2B5EF4-FFF2-40B4-BE49-F238E27FC236}">
                <a16:creationId xmlns:a16="http://schemas.microsoft.com/office/drawing/2014/main" id="{6064857F-E753-D255-150B-0CE2B0090C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94" y="7919112"/>
            <a:ext cx="1037480" cy="720000"/>
          </a:xfrm>
          <a:prstGeom prst="rect">
            <a:avLst/>
          </a:prstGeom>
        </p:spPr>
      </p:pic>
      <p:pic>
        <p:nvPicPr>
          <p:cNvPr id="8" name="Imagem 7" descr="Frutas em uma maçã&#10;&#10;Descrição gerada automaticamente">
            <a:extLst>
              <a:ext uri="{FF2B5EF4-FFF2-40B4-BE49-F238E27FC236}">
                <a16:creationId xmlns:a16="http://schemas.microsoft.com/office/drawing/2014/main" id="{11D41106-0B6A-15A4-40C0-6E6BEDAF4A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17" y="7919112"/>
            <a:ext cx="840313" cy="720000"/>
          </a:xfrm>
          <a:prstGeom prst="rect">
            <a:avLst/>
          </a:prstGeom>
        </p:spPr>
      </p:pic>
      <p:pic>
        <p:nvPicPr>
          <p:cNvPr id="9" name="Imagem 8" descr="Desenho de uma maçã&#10;&#10;Descrição gerada automaticamente com confiança baixa">
            <a:extLst>
              <a:ext uri="{FF2B5EF4-FFF2-40B4-BE49-F238E27FC236}">
                <a16:creationId xmlns:a16="http://schemas.microsoft.com/office/drawing/2014/main" id="{4B405010-7D54-AAF3-62EC-A5395140F0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86" y="7919112"/>
            <a:ext cx="901440" cy="720000"/>
          </a:xfrm>
          <a:prstGeom prst="rect">
            <a:avLst/>
          </a:prstGeom>
        </p:spPr>
      </p:pic>
      <p:pic>
        <p:nvPicPr>
          <p:cNvPr id="10" name="Imagem 9" descr="Uma imagem contendo pequeno, verde, escuro, mesa&#10;&#10;Descrição gerada automaticamente">
            <a:extLst>
              <a:ext uri="{FF2B5EF4-FFF2-40B4-BE49-F238E27FC236}">
                <a16:creationId xmlns:a16="http://schemas.microsoft.com/office/drawing/2014/main" id="{9B749A38-138B-E7DE-0838-0983894400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65" y="8326910"/>
            <a:ext cx="580027" cy="720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3FD709D-1D2B-47BC-161F-18EEDA393FF8}"/>
              </a:ext>
            </a:extLst>
          </p:cNvPr>
          <p:cNvSpPr/>
          <p:nvPr/>
        </p:nvSpPr>
        <p:spPr>
          <a:xfrm>
            <a:off x="0" y="2646309"/>
            <a:ext cx="6967469" cy="3433515"/>
          </a:xfrm>
          <a:prstGeom prst="rect">
            <a:avLst/>
          </a:prstGeom>
          <a:gradFill>
            <a:gsLst>
              <a:gs pos="79447">
                <a:schemeClr val="accent5">
                  <a:lumMod val="60000"/>
                  <a:lumOff val="40000"/>
                </a:schemeClr>
              </a:gs>
              <a:gs pos="24500">
                <a:srgbClr val="7BD5F6"/>
              </a:gs>
              <a:gs pos="0">
                <a:schemeClr val="accent1">
                  <a:lumMod val="5000"/>
                  <a:lumOff val="95000"/>
                </a:schemeClr>
              </a:gs>
              <a:gs pos="49000">
                <a:srgbClr val="00B0F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0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33475" y="1133475"/>
            <a:ext cx="912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Abacaxi com legumes e frutas&#10;&#10;Descrição gerada automaticamente">
            <a:extLst>
              <a:ext uri="{FF2B5EF4-FFF2-40B4-BE49-F238E27FC236}">
                <a16:creationId xmlns:a16="http://schemas.microsoft.com/office/drawing/2014/main" id="{9DEE7CD1-6FC4-4167-A902-66049FC413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63" y="0"/>
            <a:ext cx="2065115" cy="1440000"/>
          </a:xfrm>
          <a:prstGeom prst="rect">
            <a:avLst/>
          </a:prstGeom>
        </p:spPr>
      </p:pic>
      <p:pic>
        <p:nvPicPr>
          <p:cNvPr id="5" name="Imagem 4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EEAF8FAF-8066-4C63-82B0-01E09A5FC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9" y="2018875"/>
            <a:ext cx="578050" cy="720000"/>
          </a:xfrm>
          <a:prstGeom prst="rect">
            <a:avLst/>
          </a:prstGeom>
        </p:spPr>
      </p:pic>
      <p:pic>
        <p:nvPicPr>
          <p:cNvPr id="9" name="Imagem 8" descr="Maçã verde em fundo branco&#10;&#10;Descrição gerada automaticamente">
            <a:extLst>
              <a:ext uri="{FF2B5EF4-FFF2-40B4-BE49-F238E27FC236}">
                <a16:creationId xmlns:a16="http://schemas.microsoft.com/office/drawing/2014/main" id="{5C000435-7672-494D-9486-D248C2A77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86" y="2018875"/>
            <a:ext cx="717252" cy="720000"/>
          </a:xfrm>
          <a:prstGeom prst="rect">
            <a:avLst/>
          </a:prstGeom>
        </p:spPr>
      </p:pic>
      <p:pic>
        <p:nvPicPr>
          <p:cNvPr id="13" name="Imagem 12" descr="Frutas amarelas e laranjas&#10;&#10;Descrição gerada automaticamente">
            <a:extLst>
              <a:ext uri="{FF2B5EF4-FFF2-40B4-BE49-F238E27FC236}">
                <a16:creationId xmlns:a16="http://schemas.microsoft.com/office/drawing/2014/main" id="{9C3BBB69-202F-41C8-9982-ABA338BB04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869" y="1611077"/>
            <a:ext cx="903987" cy="720000"/>
          </a:xfrm>
          <a:prstGeom prst="rect">
            <a:avLst/>
          </a:prstGeom>
        </p:spPr>
      </p:pic>
      <p:pic>
        <p:nvPicPr>
          <p:cNvPr id="15" name="Imagem 14" descr="Laranja em cima de uma superfície verde&#10;&#10;Descrição gerada automaticamente">
            <a:extLst>
              <a:ext uri="{FF2B5EF4-FFF2-40B4-BE49-F238E27FC236}">
                <a16:creationId xmlns:a16="http://schemas.microsoft.com/office/drawing/2014/main" id="{5F42011C-3E8F-45B5-83AB-3B4C81F787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83" y="2018875"/>
            <a:ext cx="783195" cy="720000"/>
          </a:xfrm>
          <a:prstGeom prst="rect">
            <a:avLst/>
          </a:prstGeom>
        </p:spPr>
      </p:pic>
      <p:pic>
        <p:nvPicPr>
          <p:cNvPr id="17" name="Imagem 16" descr="Laranjas e maçãs verde&#10;&#10;Descrição gerada automaticamente">
            <a:extLst>
              <a:ext uri="{FF2B5EF4-FFF2-40B4-BE49-F238E27FC236}">
                <a16:creationId xmlns:a16="http://schemas.microsoft.com/office/drawing/2014/main" id="{0625AA26-C876-45B9-B0E8-23763C2B9B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29" y="1611077"/>
            <a:ext cx="1037480" cy="720000"/>
          </a:xfrm>
          <a:prstGeom prst="rect">
            <a:avLst/>
          </a:prstGeom>
        </p:spPr>
      </p:pic>
      <p:pic>
        <p:nvPicPr>
          <p:cNvPr id="19" name="Imagem 18" descr="Frutas em uma maçã&#10;&#10;Descrição gerada automaticamente">
            <a:extLst>
              <a:ext uri="{FF2B5EF4-FFF2-40B4-BE49-F238E27FC236}">
                <a16:creationId xmlns:a16="http://schemas.microsoft.com/office/drawing/2014/main" id="{D9FF9A34-85AE-48EC-9C52-4532574942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2" y="1611077"/>
            <a:ext cx="840313" cy="720000"/>
          </a:xfrm>
          <a:prstGeom prst="rect">
            <a:avLst/>
          </a:prstGeom>
        </p:spPr>
      </p:pic>
      <p:pic>
        <p:nvPicPr>
          <p:cNvPr id="23" name="Imagem 22" descr="Desenho de uma maçã&#10;&#10;Descrição gerada automaticamente com confiança baixa">
            <a:extLst>
              <a:ext uri="{FF2B5EF4-FFF2-40B4-BE49-F238E27FC236}">
                <a16:creationId xmlns:a16="http://schemas.microsoft.com/office/drawing/2014/main" id="{096781AA-DD97-4C75-A6B5-D79548C4F9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21" y="1611077"/>
            <a:ext cx="901440" cy="720000"/>
          </a:xfrm>
          <a:prstGeom prst="rect">
            <a:avLst/>
          </a:prstGeom>
        </p:spPr>
      </p:pic>
      <p:pic>
        <p:nvPicPr>
          <p:cNvPr id="25" name="Imagem 24" descr="Uma imagem contendo pequeno, verde, escuro, mesa&#10;&#10;Descrição gerada automaticamente">
            <a:extLst>
              <a:ext uri="{FF2B5EF4-FFF2-40B4-BE49-F238E27FC236}">
                <a16:creationId xmlns:a16="http://schemas.microsoft.com/office/drawing/2014/main" id="{D332F795-3033-494F-A1DF-ED87EE980C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00" y="2018875"/>
            <a:ext cx="580027" cy="720000"/>
          </a:xfrm>
          <a:prstGeom prst="rect">
            <a:avLst/>
          </a:prstGeom>
        </p:spPr>
      </p:pic>
      <p:pic>
        <p:nvPicPr>
          <p:cNvPr id="31" name="Imagem 30" descr="Padrão do plano de fundo&#10;&#10;Descrição gerada automaticamente">
            <a:extLst>
              <a:ext uri="{FF2B5EF4-FFF2-40B4-BE49-F238E27FC236}">
                <a16:creationId xmlns:a16="http://schemas.microsoft.com/office/drawing/2014/main" id="{DE27F0C2-F72A-461E-8101-9274EB08CD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33" y="5727700"/>
            <a:ext cx="3225800" cy="3225800"/>
          </a:xfrm>
          <a:prstGeom prst="rect">
            <a:avLst/>
          </a:prstGeom>
        </p:spPr>
      </p:pic>
      <p:pic>
        <p:nvPicPr>
          <p:cNvPr id="33" name="Imagem 32" descr="Flor cor de rosa&#10;&#10;Descrição gerada automaticamente com confiança média">
            <a:extLst>
              <a:ext uri="{FF2B5EF4-FFF2-40B4-BE49-F238E27FC236}">
                <a16:creationId xmlns:a16="http://schemas.microsoft.com/office/drawing/2014/main" id="{C69ADCC2-7E7F-4F7F-8570-D3DF85D1A4E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52" y="5655558"/>
            <a:ext cx="1497831" cy="3225800"/>
          </a:xfrm>
          <a:prstGeom prst="rect">
            <a:avLst/>
          </a:prstGeom>
        </p:spPr>
      </p:pic>
      <p:pic>
        <p:nvPicPr>
          <p:cNvPr id="35" name="Imagem 34" descr="Bolo decorado com frutas&#10;&#10;Descrição gerada automaticamente">
            <a:extLst>
              <a:ext uri="{FF2B5EF4-FFF2-40B4-BE49-F238E27FC236}">
                <a16:creationId xmlns:a16="http://schemas.microsoft.com/office/drawing/2014/main" id="{8AFC41C8-B7FF-46BA-A28C-B004BFC2AE8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80" y="5727700"/>
            <a:ext cx="1013190" cy="1650723"/>
          </a:xfrm>
          <a:prstGeom prst="rect">
            <a:avLst/>
          </a:prstGeom>
        </p:spPr>
      </p:pic>
      <p:pic>
        <p:nvPicPr>
          <p:cNvPr id="39" name="Imagem 38" descr="Colar de flores&#10;&#10;Descrição gerada automaticamente">
            <a:extLst>
              <a:ext uri="{FF2B5EF4-FFF2-40B4-BE49-F238E27FC236}">
                <a16:creationId xmlns:a16="http://schemas.microsoft.com/office/drawing/2014/main" id="{1D4B0C67-FBF8-493E-B333-D5B54E9BEF1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6" y="5507770"/>
            <a:ext cx="2541305" cy="3390748"/>
          </a:xfrm>
          <a:prstGeom prst="rect">
            <a:avLst/>
          </a:prstGeom>
        </p:spPr>
      </p:pic>
      <p:pic>
        <p:nvPicPr>
          <p:cNvPr id="41" name="Imagem 40" descr="Padrão do plano de fundo&#10;&#10;Descrição gerada automaticamente">
            <a:extLst>
              <a:ext uri="{FF2B5EF4-FFF2-40B4-BE49-F238E27FC236}">
                <a16:creationId xmlns:a16="http://schemas.microsoft.com/office/drawing/2014/main" id="{E24CCDA3-CD96-4C1D-A6C1-0A13764DE54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0" y="6704812"/>
            <a:ext cx="925656" cy="13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6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05459" y="1100637"/>
            <a:ext cx="926891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963991"/>
            <a:ext cx="6858000" cy="2361051"/>
            <a:chOff x="0" y="2518089"/>
            <a:chExt cx="6858000" cy="2361051"/>
          </a:xfrm>
        </p:grpSpPr>
        <p:pic>
          <p:nvPicPr>
            <p:cNvPr id="1026" name="Picture 2" descr="http://pilotproject.com/wp-content/uploads/2012/09/Methodolog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18089"/>
              <a:ext cx="3137711" cy="2361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mis.us/images/Methodology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123" y="2518089"/>
              <a:ext cx="3543877" cy="2361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5535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0</Words>
  <Application>Microsoft Office PowerPoint</Application>
  <PresentationFormat>Apresentação na tela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</dc:creator>
  <cp:lastModifiedBy>Ausberto S. Castro Vera - UENF</cp:lastModifiedBy>
  <cp:revision>54</cp:revision>
  <dcterms:created xsi:type="dcterms:W3CDTF">2015-05-27T04:07:03Z</dcterms:created>
  <dcterms:modified xsi:type="dcterms:W3CDTF">2022-08-17T10:41:03Z</dcterms:modified>
</cp:coreProperties>
</file>