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b8c8992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b8c8992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b8c89924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b8c89924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b8c89924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b8c89924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b8c89924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b8c89924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b8c899241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b8c899241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ba22834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ba22834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ba228345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ba22834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6" name="Google Shape;106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5" name="Google Shape;125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6" name="Google Shape;12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0" name="Google Shape;20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2" name="Google Shape;42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" name="Google Shape;44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" name="Google Shape;45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9" name="Google Shape;49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" name="Google Shape;52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7" name="Google Shape;57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" name="Google Shape;6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3" name="Google Shape;63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6" name="Google Shape;66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0" name="Google Shape;70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2" name="Google Shape;92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" name="Google Shape;95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6" name="Google Shape;96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0" name="Google Shape;100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3" name="Google Shape;10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du jeu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“Laser Room”</a:t>
            </a:r>
            <a:endParaRPr/>
          </a:p>
        </p:txBody>
      </p:sp>
      <p:sp>
        <p:nvSpPr>
          <p:cNvPr id="134" name="Google Shape;134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Sidahmed ARROUI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Quentin BOONE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Lucas CLEMENT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429496729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Informations générales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Public : </a:t>
            </a:r>
            <a:r>
              <a:rPr lang="fr"/>
              <a:t>adolescent</a:t>
            </a:r>
            <a:r>
              <a:rPr lang="fr"/>
              <a:t> / adulte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Genre : réflexion / puzzle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Connaissances requises : aucune connaissance de physique requise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Connaissances à acquérir à l’issue du jeu : fonctionnement de la réflexion de rayon de lumière, de la réfraction et de l’absorption de couleurs</a:t>
            </a:r>
            <a:endParaRPr/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Menu principal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00" y="990000"/>
            <a:ext cx="7067550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Sélection de niveaux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3 chapitres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Seulement le tout premier niveau accessible au départ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Progression dans l’ordre (réflexion, couleurs, réfraction)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Sauvegarde automatique (possibilité de l’effacer)</a:t>
            </a:r>
            <a:endParaRPr/>
          </a:p>
        </p:txBody>
      </p:sp>
      <p:sp>
        <p:nvSpPr>
          <p:cNvPr id="157" name="Google Shape;15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575" y="2678375"/>
            <a:ext cx="4152849" cy="232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Leçons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Une leçon pour chaque chapitre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Accessible à la fois depuis le menu principal et depuis les niveaux</a:t>
            </a:r>
            <a:endParaRPr/>
          </a:p>
        </p:txBody>
      </p:sp>
      <p:sp>
        <p:nvSpPr>
          <p:cNvPr id="165" name="Google Shape;16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852" y="2290275"/>
            <a:ext cx="4399249" cy="25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Fonctionnement d’un niveau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Laser</a:t>
            </a:r>
            <a:endParaRPr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Se sélectionne en le touchant une fois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S’active en touchant le bouton “Activer” après sélection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S’oriente en faisant glisser le doigt ou avec les boutons flèches du menu du bas (plus précis)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La cible rouge animée est l’objectif à atteindre avec le laser</a:t>
            </a:r>
            <a:endParaRPr/>
          </a:p>
        </p:txBody>
      </p:sp>
      <p:sp>
        <p:nvSpPr>
          <p:cNvPr id="173" name="Google Shape;1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Fonctionnement d’un niveau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Miroir</a:t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Se sélectionne en le touchant une fois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S’</a:t>
            </a:r>
            <a:r>
              <a:rPr lang="fr"/>
              <a:t>oriente  avec les boutons flèches (sauf si la limite est atteinte)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Bouton “Couleur" permettant de choisir la couleur (chapitre “Couleurs” seulement)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600" y="2436350"/>
            <a:ext cx="4212801" cy="250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Fonctionnement d’un niveau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Divers</a:t>
            </a:r>
            <a:endParaRPr/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Bouton “Changer de vue” : permet de permuter entre la vue originale et la vue du dessus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Bouton “Aide” pour accéder à la leçon du chapitre actuel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Bouton “Menu” pour revenir à la </a:t>
            </a:r>
            <a:r>
              <a:rPr lang="fr"/>
              <a:t>sélection</a:t>
            </a:r>
            <a:r>
              <a:rPr lang="fr"/>
              <a:t> des niveaux ou au menu principal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Aucune action n’est possible (déplacement) sur les blocs d’eau (chapitre “Réfraction”) , comme les murs</a:t>
            </a:r>
            <a:endParaRPr/>
          </a:p>
        </p:txBody>
      </p:sp>
      <p:sp>
        <p:nvSpPr>
          <p:cNvPr id="188" name="Google Shape;18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