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508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521" y="1122363"/>
            <a:ext cx="10881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521" y="3602038"/>
            <a:ext cx="10881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2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7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2404" y="365125"/>
            <a:ext cx="312832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7436" y="365125"/>
            <a:ext cx="920361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0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80" y="1709739"/>
            <a:ext cx="1251329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880" y="4589464"/>
            <a:ext cx="1251329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0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7436" y="1825625"/>
            <a:ext cx="616596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4758" y="1825625"/>
            <a:ext cx="616596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0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326" y="365126"/>
            <a:ext cx="1251329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327" y="1681163"/>
            <a:ext cx="61376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9327" y="2505075"/>
            <a:ext cx="613763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4757" y="1681163"/>
            <a:ext cx="61678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44757" y="2505075"/>
            <a:ext cx="616785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1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40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326" y="457200"/>
            <a:ext cx="46792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7859" y="987426"/>
            <a:ext cx="734475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9326" y="2057400"/>
            <a:ext cx="46792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1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326" y="457200"/>
            <a:ext cx="46792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67859" y="987426"/>
            <a:ext cx="734475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9326" y="2057400"/>
            <a:ext cx="46792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1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7436" y="365126"/>
            <a:ext cx="125132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436" y="1825625"/>
            <a:ext cx="125132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7436" y="6356351"/>
            <a:ext cx="3264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5829" y="6356351"/>
            <a:ext cx="48965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6390" y="6356351"/>
            <a:ext cx="3264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F2A38F-2733-422E-A06A-B73F5E05E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3" r="7431"/>
          <a:stretch/>
        </p:blipFill>
        <p:spPr>
          <a:xfrm>
            <a:off x="0" y="0"/>
            <a:ext cx="10861118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8BB2A9-A2DA-4FFC-B87E-11B3B33846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7" t="2867" r="41391" b="24182"/>
          <a:stretch/>
        </p:blipFill>
        <p:spPr>
          <a:xfrm>
            <a:off x="11071610" y="-1"/>
            <a:ext cx="3441612" cy="6858001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393B1459-635D-4C7A-8C2D-E79732A7F783}"/>
              </a:ext>
            </a:extLst>
          </p:cNvPr>
          <p:cNvSpPr/>
          <p:nvPr/>
        </p:nvSpPr>
        <p:spPr>
          <a:xfrm rot="20773232">
            <a:off x="8250540" y="3057308"/>
            <a:ext cx="293167" cy="9074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F6AC34D7-0783-4FC8-92FF-17F49DB533D0}"/>
              </a:ext>
            </a:extLst>
          </p:cNvPr>
          <p:cNvSpPr/>
          <p:nvPr/>
        </p:nvSpPr>
        <p:spPr>
          <a:xfrm rot="20773232">
            <a:off x="8000107" y="2106176"/>
            <a:ext cx="293167" cy="9074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84AB0E-6141-4DB7-942D-471765656650}"/>
              </a:ext>
            </a:extLst>
          </p:cNvPr>
          <p:cNvSpPr txBox="1"/>
          <p:nvPr/>
        </p:nvSpPr>
        <p:spPr>
          <a:xfrm rot="20517114">
            <a:off x="8459408" y="31622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B0E220-9DA9-4996-BD3C-427E85E6930E}"/>
              </a:ext>
            </a:extLst>
          </p:cNvPr>
          <p:cNvSpPr txBox="1"/>
          <p:nvPr/>
        </p:nvSpPr>
        <p:spPr>
          <a:xfrm rot="20517114">
            <a:off x="8242111" y="22111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246B73-A2FA-4D44-A32F-31F6A472ACBC}"/>
              </a:ext>
            </a:extLst>
          </p:cNvPr>
          <p:cNvSpPr txBox="1"/>
          <p:nvPr/>
        </p:nvSpPr>
        <p:spPr>
          <a:xfrm>
            <a:off x="97722" y="-188465"/>
            <a:ext cx="553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a</a:t>
            </a:r>
            <a:endParaRPr lang="zh-CN" altLang="en-US" sz="6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2E217A-87D4-4533-AACB-6E5A5A1E61D9}"/>
              </a:ext>
            </a:extLst>
          </p:cNvPr>
          <p:cNvSpPr txBox="1"/>
          <p:nvPr/>
        </p:nvSpPr>
        <p:spPr>
          <a:xfrm>
            <a:off x="11080377" y="-160544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b</a:t>
            </a:r>
            <a:endParaRPr lang="zh-CN" altLang="en-US" sz="6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B88989E-7134-4DE1-ABC4-EDF38C70152C}"/>
              </a:ext>
            </a:extLst>
          </p:cNvPr>
          <p:cNvCxnSpPr>
            <a:cxnSpLocks/>
          </p:cNvCxnSpPr>
          <p:nvPr/>
        </p:nvCxnSpPr>
        <p:spPr>
          <a:xfrm flipH="1">
            <a:off x="7510644" y="934724"/>
            <a:ext cx="565880" cy="370565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3684B3C-B290-4374-956D-A8ECF01A3587}"/>
              </a:ext>
            </a:extLst>
          </p:cNvPr>
          <p:cNvSpPr txBox="1"/>
          <p:nvPr/>
        </p:nvSpPr>
        <p:spPr>
          <a:xfrm>
            <a:off x="7845692" y="5653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任意信号强度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06B093-E4B3-4138-B385-2DAA3CA9F20E}"/>
              </a:ext>
            </a:extLst>
          </p:cNvPr>
          <p:cNvCxnSpPr>
            <a:cxnSpLocks/>
          </p:cNvCxnSpPr>
          <p:nvPr/>
        </p:nvCxnSpPr>
        <p:spPr>
          <a:xfrm flipH="1">
            <a:off x="7138474" y="934724"/>
            <a:ext cx="951523" cy="2035122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C20483-FAE5-47E7-9AE2-2952252B7BD9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610398" y="2871414"/>
            <a:ext cx="378618" cy="175619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D3E0535-1C0F-458D-B8B7-2E84676C2689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610398" y="3986586"/>
            <a:ext cx="378618" cy="64101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A62037E-95A0-46F7-92FB-A1C6EB061BD7}"/>
              </a:ext>
            </a:extLst>
          </p:cNvPr>
          <p:cNvSpPr txBox="1"/>
          <p:nvPr/>
        </p:nvSpPr>
        <p:spPr>
          <a:xfrm>
            <a:off x="5710151" y="462760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使用中继器锁存</a:t>
            </a:r>
            <a:endParaRPr lang="en-US" altLang="zh-CN" dirty="0"/>
          </a:p>
          <a:p>
            <a:r>
              <a:rPr lang="zh-CN" altLang="en-US" dirty="0"/>
              <a:t>存储数据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1B126F-9381-480E-998A-56C190B7CE72}"/>
              </a:ext>
            </a:extLst>
          </p:cNvPr>
          <p:cNvCxnSpPr/>
          <p:nvPr/>
        </p:nvCxnSpPr>
        <p:spPr>
          <a:xfrm>
            <a:off x="2422769" y="934724"/>
            <a:ext cx="734646" cy="4642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D2A7F90-1013-4D41-8BFC-C32087E35E52}"/>
              </a:ext>
            </a:extLst>
          </p:cNvPr>
          <p:cNvSpPr txBox="1"/>
          <p:nvPr/>
        </p:nvSpPr>
        <p:spPr>
          <a:xfrm>
            <a:off x="911672" y="56539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玻璃链，亮起表示读数据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2CCA3B9-229F-418B-A5F6-12C1A271538C}"/>
              </a:ext>
            </a:extLst>
          </p:cNvPr>
          <p:cNvCxnSpPr>
            <a:cxnSpLocks/>
          </p:cNvCxnSpPr>
          <p:nvPr/>
        </p:nvCxnSpPr>
        <p:spPr>
          <a:xfrm>
            <a:off x="5684666" y="827198"/>
            <a:ext cx="8042" cy="80184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D6C4DC7-8506-42DA-A35E-EE1E169E5850}"/>
              </a:ext>
            </a:extLst>
          </p:cNvPr>
          <p:cNvSpPr txBox="1"/>
          <p:nvPr/>
        </p:nvSpPr>
        <p:spPr>
          <a:xfrm>
            <a:off x="4322754" y="45697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玻璃链，亮起表示存数据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FCC07D-36F0-4C91-995E-710B7B35B4D7}"/>
              </a:ext>
            </a:extLst>
          </p:cNvPr>
          <p:cNvCxnSpPr/>
          <p:nvPr/>
        </p:nvCxnSpPr>
        <p:spPr>
          <a:xfrm flipH="1" flipV="1">
            <a:off x="8089997" y="4103077"/>
            <a:ext cx="590695" cy="46110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E7507A3-4E7F-487A-8E96-C0CABC1D430A}"/>
              </a:ext>
            </a:extLst>
          </p:cNvPr>
          <p:cNvSpPr txBox="1"/>
          <p:nvPr/>
        </p:nvSpPr>
        <p:spPr>
          <a:xfrm>
            <a:off x="8076524" y="45413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数据输入端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7293DE1-6E36-4E3E-88B9-E0F277F461B4}"/>
              </a:ext>
            </a:extLst>
          </p:cNvPr>
          <p:cNvSpPr txBox="1"/>
          <p:nvPr/>
        </p:nvSpPr>
        <p:spPr>
          <a:xfrm>
            <a:off x="669801" y="42980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数据输出端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F9E6DB5-52E0-4A84-8FCA-0CF3E84C55E9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339215" y="3915508"/>
            <a:ext cx="434877" cy="38258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B742BC6-89F6-4851-A582-B1A75B8ED763}"/>
              </a:ext>
            </a:extLst>
          </p:cNvPr>
          <p:cNvCxnSpPr>
            <a:cxnSpLocks/>
          </p:cNvCxnSpPr>
          <p:nvPr/>
        </p:nvCxnSpPr>
        <p:spPr>
          <a:xfrm>
            <a:off x="2422769" y="934724"/>
            <a:ext cx="857258" cy="203512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EB7E13A-7FB5-4BA2-A101-929F6C8A8D18}"/>
              </a:ext>
            </a:extLst>
          </p:cNvPr>
          <p:cNvCxnSpPr>
            <a:cxnSpLocks/>
          </p:cNvCxnSpPr>
          <p:nvPr/>
        </p:nvCxnSpPr>
        <p:spPr>
          <a:xfrm>
            <a:off x="5684665" y="855119"/>
            <a:ext cx="426668" cy="188474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5271121-F848-41B4-9673-F15540D2161C}"/>
              </a:ext>
            </a:extLst>
          </p:cNvPr>
          <p:cNvSpPr txBox="1"/>
          <p:nvPr/>
        </p:nvSpPr>
        <p:spPr>
          <a:xfrm>
            <a:off x="3044433" y="462760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使用比较器控制</a:t>
            </a:r>
            <a:endParaRPr lang="en-US" altLang="zh-CN" dirty="0"/>
          </a:p>
          <a:p>
            <a:r>
              <a:rPr lang="zh-CN" altLang="en-US" dirty="0"/>
              <a:t>数据读出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E3FFE9A-8513-452F-BB76-E8C0B44A0269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944680" y="2739868"/>
            <a:ext cx="1007687" cy="188773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CC9919E-4D12-4BF3-B30B-448B657B2660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944680" y="3915508"/>
            <a:ext cx="992621" cy="71209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4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40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zehan chen</dc:creator>
  <cp:lastModifiedBy>chen zehan</cp:lastModifiedBy>
  <cp:revision>7</cp:revision>
  <dcterms:created xsi:type="dcterms:W3CDTF">2021-08-24T03:58:47Z</dcterms:created>
  <dcterms:modified xsi:type="dcterms:W3CDTF">2021-08-24T04:30:00Z</dcterms:modified>
</cp:coreProperties>
</file>