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8719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994" y="1122363"/>
            <a:ext cx="126539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8994" y="3602038"/>
            <a:ext cx="126539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9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3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73989" y="365125"/>
            <a:ext cx="363801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9947" y="365125"/>
            <a:ext cx="1070314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1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9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159" y="1709739"/>
            <a:ext cx="1455205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159" y="4589464"/>
            <a:ext cx="145520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26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9946" y="1825625"/>
            <a:ext cx="71705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41425" y="1825625"/>
            <a:ext cx="71705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6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44" y="365126"/>
            <a:ext cx="1455205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145" y="1681163"/>
            <a:ext cx="7137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145" y="2505075"/>
            <a:ext cx="713762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41425" y="1681163"/>
            <a:ext cx="71727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41425" y="2505075"/>
            <a:ext cx="717277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0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2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9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45" y="457200"/>
            <a:ext cx="54416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2776" y="987426"/>
            <a:ext cx="85414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145" y="2057400"/>
            <a:ext cx="54416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5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45" y="457200"/>
            <a:ext cx="54416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72776" y="987426"/>
            <a:ext cx="85414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145" y="2057400"/>
            <a:ext cx="54416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0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9947" y="365126"/>
            <a:ext cx="14552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9947" y="1825625"/>
            <a:ext cx="14552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9946" y="6356351"/>
            <a:ext cx="3796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8834" y="6356351"/>
            <a:ext cx="5694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15815" y="6356351"/>
            <a:ext cx="3796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5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263CC4E-CE6C-445C-AF03-6E10DBF132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6" r="20074"/>
          <a:stretch/>
        </p:blipFill>
        <p:spPr>
          <a:xfrm>
            <a:off x="11157079" y="-14308"/>
            <a:ext cx="5714871" cy="68723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ACB6A1-45D2-4D40-9B18-275F313B4D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0" r="43991"/>
          <a:stretch/>
        </p:blipFill>
        <p:spPr>
          <a:xfrm>
            <a:off x="0" y="0"/>
            <a:ext cx="3683337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F7792DC-81AF-4993-9A20-08A1249430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0" r="43991"/>
          <a:stretch/>
        </p:blipFill>
        <p:spPr>
          <a:xfrm>
            <a:off x="3543995" y="0"/>
            <a:ext cx="3683337" cy="6858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EF9D366-4AD0-4986-86AF-B72C42CEB8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3" t="16519" r="31119" b="30973"/>
          <a:stretch/>
        </p:blipFill>
        <p:spPr>
          <a:xfrm>
            <a:off x="7227333" y="-8388"/>
            <a:ext cx="3934670" cy="34331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2A6AAF3-660F-449A-A294-3E6E83DEDE3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4" t="16519" r="31118" b="30973"/>
          <a:stretch/>
        </p:blipFill>
        <p:spPr>
          <a:xfrm>
            <a:off x="7227331" y="3424805"/>
            <a:ext cx="3934671" cy="343319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3FD5A19-75CD-4DFC-8A03-C98763BB30B3}"/>
              </a:ext>
            </a:extLst>
          </p:cNvPr>
          <p:cNvSpPr txBox="1"/>
          <p:nvPr/>
        </p:nvSpPr>
        <p:spPr>
          <a:xfrm>
            <a:off x="0" y="-14308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a</a:t>
            </a:r>
            <a:endParaRPr lang="zh-CN" altLang="en-US" sz="4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F85E92-3370-4A49-95A9-847FD7ECF305}"/>
              </a:ext>
            </a:extLst>
          </p:cNvPr>
          <p:cNvSpPr txBox="1"/>
          <p:nvPr/>
        </p:nvSpPr>
        <p:spPr>
          <a:xfrm>
            <a:off x="3543995" y="0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b</a:t>
            </a:r>
            <a:endParaRPr lang="zh-CN" altLang="en-US" sz="4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20F8AC-DC16-475E-AC81-E648B3067FAB}"/>
              </a:ext>
            </a:extLst>
          </p:cNvPr>
          <p:cNvSpPr txBox="1"/>
          <p:nvPr/>
        </p:nvSpPr>
        <p:spPr>
          <a:xfrm>
            <a:off x="7228379" y="0"/>
            <a:ext cx="40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c</a:t>
            </a:r>
            <a:endParaRPr lang="zh-CN" altLang="en-US" sz="4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6C6C02-38A5-4B83-8794-6166E3B459C6}"/>
              </a:ext>
            </a:extLst>
          </p:cNvPr>
          <p:cNvSpPr txBox="1"/>
          <p:nvPr/>
        </p:nvSpPr>
        <p:spPr>
          <a:xfrm>
            <a:off x="7228379" y="3421846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d</a:t>
            </a:r>
            <a:endParaRPr lang="zh-CN" altLang="en-US" sz="4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9DD19F6-1BE9-4F16-AE78-44BE430A3389}"/>
              </a:ext>
            </a:extLst>
          </p:cNvPr>
          <p:cNvSpPr txBox="1"/>
          <p:nvPr/>
        </p:nvSpPr>
        <p:spPr>
          <a:xfrm>
            <a:off x="11158125" y="-1430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</a:t>
            </a:r>
            <a:endParaRPr lang="zh-CN" altLang="en-US" sz="40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6FD45C7-173F-4006-BFB6-E471F3FD40B8}"/>
              </a:ext>
            </a:extLst>
          </p:cNvPr>
          <p:cNvCxnSpPr/>
          <p:nvPr/>
        </p:nvCxnSpPr>
        <p:spPr>
          <a:xfrm flipH="1" flipV="1">
            <a:off x="13521791" y="3350103"/>
            <a:ext cx="250853" cy="1319001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69EF4A2-2541-4660-989B-5B5EFE51D153}"/>
              </a:ext>
            </a:extLst>
          </p:cNvPr>
          <p:cNvSpPr txBox="1"/>
          <p:nvPr/>
        </p:nvSpPr>
        <p:spPr>
          <a:xfrm>
            <a:off x="12763393" y="4669104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在第</a:t>
            </a:r>
            <a:r>
              <a:rPr lang="en-US" altLang="zh-CN" dirty="0"/>
              <a:t>0tick</a:t>
            </a:r>
            <a:r>
              <a:rPr lang="zh-CN" altLang="en-US" dirty="0"/>
              <a:t>给比较器</a:t>
            </a:r>
            <a:endParaRPr lang="en-US" altLang="zh-CN" dirty="0"/>
          </a:p>
          <a:p>
            <a:r>
              <a:rPr lang="zh-CN" altLang="en-US" dirty="0"/>
              <a:t>产生计划刻</a:t>
            </a:r>
            <a:endParaRPr lang="en-US" altLang="zh-CN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FC10674-CABA-4625-87E1-36358031725B}"/>
              </a:ext>
            </a:extLst>
          </p:cNvPr>
          <p:cNvCxnSpPr/>
          <p:nvPr/>
        </p:nvCxnSpPr>
        <p:spPr>
          <a:xfrm>
            <a:off x="12371832" y="1819656"/>
            <a:ext cx="822960" cy="795528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928E31F-7455-490B-9503-432A891C4ADE}"/>
              </a:ext>
            </a:extLst>
          </p:cNvPr>
          <p:cNvSpPr txBox="1"/>
          <p:nvPr/>
        </p:nvSpPr>
        <p:spPr>
          <a:xfrm>
            <a:off x="11563479" y="1173325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在第</a:t>
            </a:r>
            <a:r>
              <a:rPr lang="en-US" altLang="zh-CN" dirty="0"/>
              <a:t>1tick</a:t>
            </a:r>
            <a:r>
              <a:rPr lang="zh-CN" altLang="en-US" dirty="0"/>
              <a:t>维持</a:t>
            </a:r>
            <a:endParaRPr lang="en-US" altLang="zh-CN" dirty="0"/>
          </a:p>
          <a:p>
            <a:r>
              <a:rPr lang="zh-CN" altLang="en-US" dirty="0"/>
              <a:t>比较器计划刻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6931C4F-873E-4ADF-BF03-043623D49865}"/>
              </a:ext>
            </a:extLst>
          </p:cNvPr>
          <p:cNvCxnSpPr>
            <a:cxnSpLocks/>
          </p:cNvCxnSpPr>
          <p:nvPr/>
        </p:nvCxnSpPr>
        <p:spPr>
          <a:xfrm flipH="1">
            <a:off x="5221225" y="1496490"/>
            <a:ext cx="186524" cy="615774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7CC37D0-0DC7-4250-A95F-49D12FD14AF6}"/>
              </a:ext>
            </a:extLst>
          </p:cNvPr>
          <p:cNvSpPr txBox="1"/>
          <p:nvPr/>
        </p:nvSpPr>
        <p:spPr>
          <a:xfrm>
            <a:off x="5016752" y="1122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平石墙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03983A-AD41-48F9-BE48-553099AFCD85}"/>
              </a:ext>
            </a:extLst>
          </p:cNvPr>
          <p:cNvSpPr txBox="1"/>
          <p:nvPr/>
        </p:nvSpPr>
        <p:spPr>
          <a:xfrm>
            <a:off x="5621975" y="52303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凸石墙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08E9FD7-A0C2-4330-8868-9683196674F0}"/>
              </a:ext>
            </a:extLst>
          </p:cNvPr>
          <p:cNvCxnSpPr>
            <a:cxnSpLocks/>
          </p:cNvCxnSpPr>
          <p:nvPr/>
        </p:nvCxnSpPr>
        <p:spPr>
          <a:xfrm flipH="1" flipV="1">
            <a:off x="5700241" y="4352544"/>
            <a:ext cx="317261" cy="877824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4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24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zehan chen</dc:creator>
  <cp:lastModifiedBy>chen zehan</cp:lastModifiedBy>
  <cp:revision>4</cp:revision>
  <dcterms:created xsi:type="dcterms:W3CDTF">2021-08-24T12:10:22Z</dcterms:created>
  <dcterms:modified xsi:type="dcterms:W3CDTF">2021-08-24T13:47:04Z</dcterms:modified>
</cp:coreProperties>
</file>